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handoutMasterIdLst>
    <p:handoutMasterId r:id="rId20"/>
  </p:handoutMasterIdLst>
  <p:sldIdLst>
    <p:sldId id="256" r:id="rId2"/>
    <p:sldId id="257" r:id="rId3"/>
    <p:sldId id="261" r:id="rId4"/>
    <p:sldId id="260" r:id="rId5"/>
    <p:sldId id="258" r:id="rId6"/>
    <p:sldId id="267" r:id="rId7"/>
    <p:sldId id="266" r:id="rId8"/>
    <p:sldId id="265" r:id="rId9"/>
    <p:sldId id="264" r:id="rId10"/>
    <p:sldId id="263" r:id="rId11"/>
    <p:sldId id="271" r:id="rId12"/>
    <p:sldId id="272" r:id="rId13"/>
    <p:sldId id="262" r:id="rId14"/>
    <p:sldId id="273" r:id="rId15"/>
    <p:sldId id="268" r:id="rId16"/>
    <p:sldId id="269" r:id="rId17"/>
    <p:sldId id="270" r:id="rId18"/>
    <p:sldId id="274" r:id="rId19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68" d="100"/>
          <a:sy n="68" d="100"/>
        </p:scale>
        <p:origin x="424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70" d="100"/>
        <a:sy n="70" d="100"/>
      </p:scale>
      <p:origin x="0" y="-58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83B5FA3-D716-4C52-83E8-ED1FFB09BCF4}" type="doc">
      <dgm:prSet loTypeId="urn:microsoft.com/office/officeart/2011/layout/HexagonRadial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3FE5727-95BF-46EE-A03C-AFC1FF766086}">
      <dgm:prSet phldrT="[Text]"/>
      <dgm:spPr/>
      <dgm:t>
        <a:bodyPr/>
        <a:lstStyle/>
        <a:p>
          <a:r>
            <a:rPr lang="hr-BA" dirty="0"/>
            <a:t>PRIČA</a:t>
          </a:r>
          <a:endParaRPr lang="en-US" dirty="0"/>
        </a:p>
      </dgm:t>
    </dgm:pt>
    <dgm:pt modelId="{5727EC8C-F114-43FB-BDB1-8DAE020E5C27}" type="parTrans" cxnId="{A848419C-5B6C-400D-9129-CE6BFCB3EE1F}">
      <dgm:prSet/>
      <dgm:spPr/>
      <dgm:t>
        <a:bodyPr/>
        <a:lstStyle/>
        <a:p>
          <a:endParaRPr lang="en-US"/>
        </a:p>
      </dgm:t>
    </dgm:pt>
    <dgm:pt modelId="{C7B75009-9B22-420D-A912-BFAF6BB0C4C8}" type="sibTrans" cxnId="{A848419C-5B6C-400D-9129-CE6BFCB3EE1F}">
      <dgm:prSet/>
      <dgm:spPr/>
      <dgm:t>
        <a:bodyPr/>
        <a:lstStyle/>
        <a:p>
          <a:endParaRPr lang="en-US"/>
        </a:p>
      </dgm:t>
    </dgm:pt>
    <dgm:pt modelId="{A034C2F5-4A18-4149-B704-FAFEDF25D375}">
      <dgm:prSet phldrT="[Text]"/>
      <dgm:spPr/>
      <dgm:t>
        <a:bodyPr/>
        <a:lstStyle/>
        <a:p>
          <a:r>
            <a:rPr lang="hr-BA" dirty="0"/>
            <a:t>LJEKAR</a:t>
          </a:r>
          <a:endParaRPr lang="en-US" dirty="0"/>
        </a:p>
      </dgm:t>
    </dgm:pt>
    <dgm:pt modelId="{4289AEE8-E62E-47CC-A225-D4AFFA475FEF}" type="parTrans" cxnId="{BDB104E5-DC3C-4A9E-B18B-ADAB4B1A0DBB}">
      <dgm:prSet/>
      <dgm:spPr/>
      <dgm:t>
        <a:bodyPr/>
        <a:lstStyle/>
        <a:p>
          <a:endParaRPr lang="en-US"/>
        </a:p>
      </dgm:t>
    </dgm:pt>
    <dgm:pt modelId="{1A2E5A05-48EB-4EB3-AFB3-85D36E23E6A9}" type="sibTrans" cxnId="{BDB104E5-DC3C-4A9E-B18B-ADAB4B1A0DBB}">
      <dgm:prSet/>
      <dgm:spPr/>
      <dgm:t>
        <a:bodyPr/>
        <a:lstStyle/>
        <a:p>
          <a:endParaRPr lang="en-US"/>
        </a:p>
      </dgm:t>
    </dgm:pt>
    <dgm:pt modelId="{35BA18FB-8D65-4501-9C94-91DD4B1C119F}">
      <dgm:prSet phldrT="[Text]"/>
      <dgm:spPr/>
      <dgm:t>
        <a:bodyPr/>
        <a:lstStyle/>
        <a:p>
          <a:r>
            <a:rPr lang="hr-BA" dirty="0"/>
            <a:t>BIBLIOTEKAR</a:t>
          </a:r>
          <a:endParaRPr lang="en-US" dirty="0"/>
        </a:p>
      </dgm:t>
    </dgm:pt>
    <dgm:pt modelId="{786CF386-CD48-4BC7-8B4E-1DD2BCE6E939}" type="parTrans" cxnId="{2BAE6ABF-1842-48FC-B828-B0A212D95D9B}">
      <dgm:prSet/>
      <dgm:spPr/>
      <dgm:t>
        <a:bodyPr/>
        <a:lstStyle/>
        <a:p>
          <a:endParaRPr lang="en-US"/>
        </a:p>
      </dgm:t>
    </dgm:pt>
    <dgm:pt modelId="{8E087D36-2647-4F3D-A56F-46400C237E5C}" type="sibTrans" cxnId="{2BAE6ABF-1842-48FC-B828-B0A212D95D9B}">
      <dgm:prSet/>
      <dgm:spPr/>
      <dgm:t>
        <a:bodyPr/>
        <a:lstStyle/>
        <a:p>
          <a:endParaRPr lang="en-US"/>
        </a:p>
      </dgm:t>
    </dgm:pt>
    <dgm:pt modelId="{C8337FE4-E319-412E-8D34-6F55ABB928BB}">
      <dgm:prSet phldrT="[Text]"/>
      <dgm:spPr/>
      <dgm:t>
        <a:bodyPr/>
        <a:lstStyle/>
        <a:p>
          <a:r>
            <a:rPr lang="hr-BA" dirty="0"/>
            <a:t>ANTROPOLOG</a:t>
          </a:r>
          <a:endParaRPr lang="en-US" dirty="0"/>
        </a:p>
      </dgm:t>
    </dgm:pt>
    <dgm:pt modelId="{CFFCF695-479F-463C-9C83-52A15B6BBC9A}" type="parTrans" cxnId="{E7CFFC1A-DE0E-415C-BAA5-ECDFF4888A01}">
      <dgm:prSet/>
      <dgm:spPr/>
      <dgm:t>
        <a:bodyPr/>
        <a:lstStyle/>
        <a:p>
          <a:endParaRPr lang="en-US"/>
        </a:p>
      </dgm:t>
    </dgm:pt>
    <dgm:pt modelId="{90FE2607-D3C3-4E67-9969-BC913DB429F1}" type="sibTrans" cxnId="{E7CFFC1A-DE0E-415C-BAA5-ECDFF4888A01}">
      <dgm:prSet/>
      <dgm:spPr/>
      <dgm:t>
        <a:bodyPr/>
        <a:lstStyle/>
        <a:p>
          <a:endParaRPr lang="en-US"/>
        </a:p>
      </dgm:t>
    </dgm:pt>
    <dgm:pt modelId="{C1894410-69DA-464B-82D9-3F4FABC41022}">
      <dgm:prSet phldrT="[Text]"/>
      <dgm:spPr/>
      <dgm:t>
        <a:bodyPr/>
        <a:lstStyle/>
        <a:p>
          <a:r>
            <a:rPr lang="hr-BA" dirty="0"/>
            <a:t>SPORTISTA</a:t>
          </a:r>
          <a:endParaRPr lang="en-US" dirty="0"/>
        </a:p>
      </dgm:t>
    </dgm:pt>
    <dgm:pt modelId="{0841B972-495D-456B-9D68-072DD430AD49}" type="parTrans" cxnId="{0A429E40-2DF0-4716-95DC-3A210BE133BD}">
      <dgm:prSet/>
      <dgm:spPr/>
      <dgm:t>
        <a:bodyPr/>
        <a:lstStyle/>
        <a:p>
          <a:endParaRPr lang="en-US"/>
        </a:p>
      </dgm:t>
    </dgm:pt>
    <dgm:pt modelId="{FBEBAF27-1842-46D1-BE34-0C220EEAFF09}" type="sibTrans" cxnId="{0A429E40-2DF0-4716-95DC-3A210BE133BD}">
      <dgm:prSet/>
      <dgm:spPr/>
      <dgm:t>
        <a:bodyPr/>
        <a:lstStyle/>
        <a:p>
          <a:endParaRPr lang="en-US"/>
        </a:p>
      </dgm:t>
    </dgm:pt>
    <dgm:pt modelId="{4C203EBF-5BAB-4C52-B956-D19959ED2261}">
      <dgm:prSet phldrT="[Text]"/>
      <dgm:spPr/>
      <dgm:t>
        <a:bodyPr/>
        <a:lstStyle/>
        <a:p>
          <a:r>
            <a:rPr lang="hr-BA" dirty="0"/>
            <a:t>ISTORIČAR</a:t>
          </a:r>
          <a:endParaRPr lang="en-US" dirty="0"/>
        </a:p>
      </dgm:t>
    </dgm:pt>
    <dgm:pt modelId="{021962AB-40E7-4F6D-8245-1B1DDBF1921A}" type="parTrans" cxnId="{B59C38F8-524C-41BA-B2D6-09374002D4F4}">
      <dgm:prSet/>
      <dgm:spPr/>
      <dgm:t>
        <a:bodyPr/>
        <a:lstStyle/>
        <a:p>
          <a:endParaRPr lang="en-US"/>
        </a:p>
      </dgm:t>
    </dgm:pt>
    <dgm:pt modelId="{FBE4A885-F1D2-4D8A-BBA2-2A4B1C80FABD}" type="sibTrans" cxnId="{B59C38F8-524C-41BA-B2D6-09374002D4F4}">
      <dgm:prSet/>
      <dgm:spPr/>
      <dgm:t>
        <a:bodyPr/>
        <a:lstStyle/>
        <a:p>
          <a:endParaRPr lang="en-US"/>
        </a:p>
      </dgm:t>
    </dgm:pt>
    <dgm:pt modelId="{8F29091B-5E3C-4933-B2D5-82167B906553}">
      <dgm:prSet phldrT="[Text]"/>
      <dgm:spPr/>
      <dgm:t>
        <a:bodyPr/>
        <a:lstStyle/>
        <a:p>
          <a:r>
            <a:rPr lang="hr-BA" dirty="0"/>
            <a:t>PSIHOLOG</a:t>
          </a:r>
          <a:endParaRPr lang="en-US" dirty="0"/>
        </a:p>
      </dgm:t>
    </dgm:pt>
    <dgm:pt modelId="{B9F8D946-88D8-44A5-8224-5FB31D0B9954}" type="parTrans" cxnId="{13F835EE-AC54-4DB7-97D1-246DC8CD7121}">
      <dgm:prSet/>
      <dgm:spPr/>
      <dgm:t>
        <a:bodyPr/>
        <a:lstStyle/>
        <a:p>
          <a:endParaRPr lang="en-US"/>
        </a:p>
      </dgm:t>
    </dgm:pt>
    <dgm:pt modelId="{6DD363B7-4279-4029-9D6E-C03E5D9FBDB3}" type="sibTrans" cxnId="{13F835EE-AC54-4DB7-97D1-246DC8CD7121}">
      <dgm:prSet/>
      <dgm:spPr/>
      <dgm:t>
        <a:bodyPr/>
        <a:lstStyle/>
        <a:p>
          <a:endParaRPr lang="en-US"/>
        </a:p>
      </dgm:t>
    </dgm:pt>
    <dgm:pt modelId="{1730BE5B-5388-42B4-9E33-B786499FCDC7}" type="pres">
      <dgm:prSet presAssocID="{083B5FA3-D716-4C52-83E8-ED1FFB09BCF4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</dgm:pt>
    <dgm:pt modelId="{1930831F-CFA0-46EA-ADF1-032457D57ADD}" type="pres">
      <dgm:prSet presAssocID="{53FE5727-95BF-46EE-A03C-AFC1FF766086}" presName="Parent" presStyleLbl="node0" presStyleIdx="0" presStyleCnt="1">
        <dgm:presLayoutVars>
          <dgm:chMax val="6"/>
          <dgm:chPref val="6"/>
        </dgm:presLayoutVars>
      </dgm:prSet>
      <dgm:spPr/>
    </dgm:pt>
    <dgm:pt modelId="{F23D8C81-DA98-4575-9F6A-8BE88D020E65}" type="pres">
      <dgm:prSet presAssocID="{A034C2F5-4A18-4149-B704-FAFEDF25D375}" presName="Accent1" presStyleCnt="0"/>
      <dgm:spPr/>
    </dgm:pt>
    <dgm:pt modelId="{ACCE8643-097F-4089-84E1-86D5931E9ACB}" type="pres">
      <dgm:prSet presAssocID="{A034C2F5-4A18-4149-B704-FAFEDF25D375}" presName="Accent" presStyleLbl="bgShp" presStyleIdx="0" presStyleCnt="6"/>
      <dgm:spPr/>
    </dgm:pt>
    <dgm:pt modelId="{7675F4DE-04F1-487C-A9F4-863F67556FF9}" type="pres">
      <dgm:prSet presAssocID="{A034C2F5-4A18-4149-B704-FAFEDF25D375}" presName="Child1" presStyleLbl="node1" presStyleIdx="0" presStyleCnt="6">
        <dgm:presLayoutVars>
          <dgm:chMax val="0"/>
          <dgm:chPref val="0"/>
          <dgm:bulletEnabled val="1"/>
        </dgm:presLayoutVars>
      </dgm:prSet>
      <dgm:spPr/>
    </dgm:pt>
    <dgm:pt modelId="{E6102F88-61A6-4DB6-B44B-1F9F21B1CAB8}" type="pres">
      <dgm:prSet presAssocID="{35BA18FB-8D65-4501-9C94-91DD4B1C119F}" presName="Accent2" presStyleCnt="0"/>
      <dgm:spPr/>
    </dgm:pt>
    <dgm:pt modelId="{D926B6E8-DED2-4A85-A1B2-A588021A7AFF}" type="pres">
      <dgm:prSet presAssocID="{35BA18FB-8D65-4501-9C94-91DD4B1C119F}" presName="Accent" presStyleLbl="bgShp" presStyleIdx="1" presStyleCnt="6"/>
      <dgm:spPr/>
    </dgm:pt>
    <dgm:pt modelId="{44999575-704F-4F8B-B8F5-5FAF057A6648}" type="pres">
      <dgm:prSet presAssocID="{35BA18FB-8D65-4501-9C94-91DD4B1C119F}" presName="Child2" presStyleLbl="node1" presStyleIdx="1" presStyleCnt="6">
        <dgm:presLayoutVars>
          <dgm:chMax val="0"/>
          <dgm:chPref val="0"/>
          <dgm:bulletEnabled val="1"/>
        </dgm:presLayoutVars>
      </dgm:prSet>
      <dgm:spPr/>
    </dgm:pt>
    <dgm:pt modelId="{5F292958-BD5A-4839-B4BE-9A306EE548DE}" type="pres">
      <dgm:prSet presAssocID="{C8337FE4-E319-412E-8D34-6F55ABB928BB}" presName="Accent3" presStyleCnt="0"/>
      <dgm:spPr/>
    </dgm:pt>
    <dgm:pt modelId="{D14BA175-D47E-47BD-A269-3DB82BC150B4}" type="pres">
      <dgm:prSet presAssocID="{C8337FE4-E319-412E-8D34-6F55ABB928BB}" presName="Accent" presStyleLbl="bgShp" presStyleIdx="2" presStyleCnt="6"/>
      <dgm:spPr/>
    </dgm:pt>
    <dgm:pt modelId="{33611321-5274-4336-A4AC-B9750695D499}" type="pres">
      <dgm:prSet presAssocID="{C8337FE4-E319-412E-8D34-6F55ABB928BB}" presName="Child3" presStyleLbl="node1" presStyleIdx="2" presStyleCnt="6">
        <dgm:presLayoutVars>
          <dgm:chMax val="0"/>
          <dgm:chPref val="0"/>
          <dgm:bulletEnabled val="1"/>
        </dgm:presLayoutVars>
      </dgm:prSet>
      <dgm:spPr/>
    </dgm:pt>
    <dgm:pt modelId="{597468B6-7203-4167-B893-5181E88C5BE2}" type="pres">
      <dgm:prSet presAssocID="{C1894410-69DA-464B-82D9-3F4FABC41022}" presName="Accent4" presStyleCnt="0"/>
      <dgm:spPr/>
    </dgm:pt>
    <dgm:pt modelId="{3333EF7B-0CB6-4305-8516-48F77F6125A5}" type="pres">
      <dgm:prSet presAssocID="{C1894410-69DA-464B-82D9-3F4FABC41022}" presName="Accent" presStyleLbl="bgShp" presStyleIdx="3" presStyleCnt="6"/>
      <dgm:spPr/>
    </dgm:pt>
    <dgm:pt modelId="{15CC6FFE-F4E6-40F2-A87B-E4406E8C91CC}" type="pres">
      <dgm:prSet presAssocID="{C1894410-69DA-464B-82D9-3F4FABC41022}" presName="Child4" presStyleLbl="node1" presStyleIdx="3" presStyleCnt="6">
        <dgm:presLayoutVars>
          <dgm:chMax val="0"/>
          <dgm:chPref val="0"/>
          <dgm:bulletEnabled val="1"/>
        </dgm:presLayoutVars>
      </dgm:prSet>
      <dgm:spPr/>
    </dgm:pt>
    <dgm:pt modelId="{345D2438-197F-4B91-AC92-645992C31F5E}" type="pres">
      <dgm:prSet presAssocID="{4C203EBF-5BAB-4C52-B956-D19959ED2261}" presName="Accent5" presStyleCnt="0"/>
      <dgm:spPr/>
    </dgm:pt>
    <dgm:pt modelId="{41DE3998-3F33-4D2E-85DB-B486D74CC003}" type="pres">
      <dgm:prSet presAssocID="{4C203EBF-5BAB-4C52-B956-D19959ED2261}" presName="Accent" presStyleLbl="bgShp" presStyleIdx="4" presStyleCnt="6"/>
      <dgm:spPr/>
    </dgm:pt>
    <dgm:pt modelId="{2118B725-C237-41AC-8E80-E98248EC17FD}" type="pres">
      <dgm:prSet presAssocID="{4C203EBF-5BAB-4C52-B956-D19959ED2261}" presName="Child5" presStyleLbl="node1" presStyleIdx="4" presStyleCnt="6">
        <dgm:presLayoutVars>
          <dgm:chMax val="0"/>
          <dgm:chPref val="0"/>
          <dgm:bulletEnabled val="1"/>
        </dgm:presLayoutVars>
      </dgm:prSet>
      <dgm:spPr/>
    </dgm:pt>
    <dgm:pt modelId="{261C0B61-5844-4EAE-992E-7B1EE0F3AD30}" type="pres">
      <dgm:prSet presAssocID="{8F29091B-5E3C-4933-B2D5-82167B906553}" presName="Accent6" presStyleCnt="0"/>
      <dgm:spPr/>
    </dgm:pt>
    <dgm:pt modelId="{7EA4B3F6-702F-465D-8BF2-6FC951290CF6}" type="pres">
      <dgm:prSet presAssocID="{8F29091B-5E3C-4933-B2D5-82167B906553}" presName="Accent" presStyleLbl="bgShp" presStyleIdx="5" presStyleCnt="6"/>
      <dgm:spPr/>
    </dgm:pt>
    <dgm:pt modelId="{FB166C1E-2BB6-4A9A-B908-3B2A24C107A7}" type="pres">
      <dgm:prSet presAssocID="{8F29091B-5E3C-4933-B2D5-82167B906553}" presName="Child6" presStyleLbl="node1" presStyleIdx="5" presStyleCnt="6">
        <dgm:presLayoutVars>
          <dgm:chMax val="0"/>
          <dgm:chPref val="0"/>
          <dgm:bulletEnabled val="1"/>
        </dgm:presLayoutVars>
      </dgm:prSet>
      <dgm:spPr/>
    </dgm:pt>
  </dgm:ptLst>
  <dgm:cxnLst>
    <dgm:cxn modelId="{F0097815-AAC6-413E-876C-17632C24668D}" type="presOf" srcId="{8F29091B-5E3C-4933-B2D5-82167B906553}" destId="{FB166C1E-2BB6-4A9A-B908-3B2A24C107A7}" srcOrd="0" destOrd="0" presId="urn:microsoft.com/office/officeart/2011/layout/HexagonRadial"/>
    <dgm:cxn modelId="{E7CFFC1A-DE0E-415C-BAA5-ECDFF4888A01}" srcId="{53FE5727-95BF-46EE-A03C-AFC1FF766086}" destId="{C8337FE4-E319-412E-8D34-6F55ABB928BB}" srcOrd="2" destOrd="0" parTransId="{CFFCF695-479F-463C-9C83-52A15B6BBC9A}" sibTransId="{90FE2607-D3C3-4E67-9969-BC913DB429F1}"/>
    <dgm:cxn modelId="{4808E920-F365-4E9B-8DC1-B67C0573D142}" type="presOf" srcId="{35BA18FB-8D65-4501-9C94-91DD4B1C119F}" destId="{44999575-704F-4F8B-B8F5-5FAF057A6648}" srcOrd="0" destOrd="0" presId="urn:microsoft.com/office/officeart/2011/layout/HexagonRadial"/>
    <dgm:cxn modelId="{0A429E40-2DF0-4716-95DC-3A210BE133BD}" srcId="{53FE5727-95BF-46EE-A03C-AFC1FF766086}" destId="{C1894410-69DA-464B-82D9-3F4FABC41022}" srcOrd="3" destOrd="0" parTransId="{0841B972-495D-456B-9D68-072DD430AD49}" sibTransId="{FBEBAF27-1842-46D1-BE34-0C220EEAFF09}"/>
    <dgm:cxn modelId="{D979DD62-5B48-4F3C-9A69-AB7B964715F0}" type="presOf" srcId="{A034C2F5-4A18-4149-B704-FAFEDF25D375}" destId="{7675F4DE-04F1-487C-A9F4-863F67556FF9}" srcOrd="0" destOrd="0" presId="urn:microsoft.com/office/officeart/2011/layout/HexagonRadial"/>
    <dgm:cxn modelId="{32167970-E926-4A46-ABED-D317EAB83CA3}" type="presOf" srcId="{C1894410-69DA-464B-82D9-3F4FABC41022}" destId="{15CC6FFE-F4E6-40F2-A87B-E4406E8C91CC}" srcOrd="0" destOrd="0" presId="urn:microsoft.com/office/officeart/2011/layout/HexagonRadial"/>
    <dgm:cxn modelId="{B5866B59-ED33-4A97-82B0-1363FD6AFE84}" type="presOf" srcId="{4C203EBF-5BAB-4C52-B956-D19959ED2261}" destId="{2118B725-C237-41AC-8E80-E98248EC17FD}" srcOrd="0" destOrd="0" presId="urn:microsoft.com/office/officeart/2011/layout/HexagonRadial"/>
    <dgm:cxn modelId="{6A6BE47A-4C6C-44C2-AFA7-D097FC698CFF}" type="presOf" srcId="{083B5FA3-D716-4C52-83E8-ED1FFB09BCF4}" destId="{1730BE5B-5388-42B4-9E33-B786499FCDC7}" srcOrd="0" destOrd="0" presId="urn:microsoft.com/office/officeart/2011/layout/HexagonRadial"/>
    <dgm:cxn modelId="{A848419C-5B6C-400D-9129-CE6BFCB3EE1F}" srcId="{083B5FA3-D716-4C52-83E8-ED1FFB09BCF4}" destId="{53FE5727-95BF-46EE-A03C-AFC1FF766086}" srcOrd="0" destOrd="0" parTransId="{5727EC8C-F114-43FB-BDB1-8DAE020E5C27}" sibTransId="{C7B75009-9B22-420D-A912-BFAF6BB0C4C8}"/>
    <dgm:cxn modelId="{AB5D4CA2-2262-4744-A5C4-2619EC892F92}" type="presOf" srcId="{53FE5727-95BF-46EE-A03C-AFC1FF766086}" destId="{1930831F-CFA0-46EA-ADF1-032457D57ADD}" srcOrd="0" destOrd="0" presId="urn:microsoft.com/office/officeart/2011/layout/HexagonRadial"/>
    <dgm:cxn modelId="{968731A4-F4FE-4C5A-A496-645142CBA6C2}" type="presOf" srcId="{C8337FE4-E319-412E-8D34-6F55ABB928BB}" destId="{33611321-5274-4336-A4AC-B9750695D499}" srcOrd="0" destOrd="0" presId="urn:microsoft.com/office/officeart/2011/layout/HexagonRadial"/>
    <dgm:cxn modelId="{2BAE6ABF-1842-48FC-B828-B0A212D95D9B}" srcId="{53FE5727-95BF-46EE-A03C-AFC1FF766086}" destId="{35BA18FB-8D65-4501-9C94-91DD4B1C119F}" srcOrd="1" destOrd="0" parTransId="{786CF386-CD48-4BC7-8B4E-1DD2BCE6E939}" sibTransId="{8E087D36-2647-4F3D-A56F-46400C237E5C}"/>
    <dgm:cxn modelId="{BDB104E5-DC3C-4A9E-B18B-ADAB4B1A0DBB}" srcId="{53FE5727-95BF-46EE-A03C-AFC1FF766086}" destId="{A034C2F5-4A18-4149-B704-FAFEDF25D375}" srcOrd="0" destOrd="0" parTransId="{4289AEE8-E62E-47CC-A225-D4AFFA475FEF}" sibTransId="{1A2E5A05-48EB-4EB3-AFB3-85D36E23E6A9}"/>
    <dgm:cxn modelId="{13F835EE-AC54-4DB7-97D1-246DC8CD7121}" srcId="{53FE5727-95BF-46EE-A03C-AFC1FF766086}" destId="{8F29091B-5E3C-4933-B2D5-82167B906553}" srcOrd="5" destOrd="0" parTransId="{B9F8D946-88D8-44A5-8224-5FB31D0B9954}" sibTransId="{6DD363B7-4279-4029-9D6E-C03E5D9FBDB3}"/>
    <dgm:cxn modelId="{B59C38F8-524C-41BA-B2D6-09374002D4F4}" srcId="{53FE5727-95BF-46EE-A03C-AFC1FF766086}" destId="{4C203EBF-5BAB-4C52-B956-D19959ED2261}" srcOrd="4" destOrd="0" parTransId="{021962AB-40E7-4F6D-8245-1B1DDBF1921A}" sibTransId="{FBE4A885-F1D2-4D8A-BBA2-2A4B1C80FABD}"/>
    <dgm:cxn modelId="{F58B1C0D-926A-4E6A-BE00-BF1CFBF20EC5}" type="presParOf" srcId="{1730BE5B-5388-42B4-9E33-B786499FCDC7}" destId="{1930831F-CFA0-46EA-ADF1-032457D57ADD}" srcOrd="0" destOrd="0" presId="urn:microsoft.com/office/officeart/2011/layout/HexagonRadial"/>
    <dgm:cxn modelId="{23A6A14B-444C-4212-9C45-0FC408A84A32}" type="presParOf" srcId="{1730BE5B-5388-42B4-9E33-B786499FCDC7}" destId="{F23D8C81-DA98-4575-9F6A-8BE88D020E65}" srcOrd="1" destOrd="0" presId="urn:microsoft.com/office/officeart/2011/layout/HexagonRadial"/>
    <dgm:cxn modelId="{EC26D560-1D9A-42DE-9AC1-D4DFFE22E9AA}" type="presParOf" srcId="{F23D8C81-DA98-4575-9F6A-8BE88D020E65}" destId="{ACCE8643-097F-4089-84E1-86D5931E9ACB}" srcOrd="0" destOrd="0" presId="urn:microsoft.com/office/officeart/2011/layout/HexagonRadial"/>
    <dgm:cxn modelId="{0925FD13-ED37-48FC-BDCE-C186BDD99587}" type="presParOf" srcId="{1730BE5B-5388-42B4-9E33-B786499FCDC7}" destId="{7675F4DE-04F1-487C-A9F4-863F67556FF9}" srcOrd="2" destOrd="0" presId="urn:microsoft.com/office/officeart/2011/layout/HexagonRadial"/>
    <dgm:cxn modelId="{762E98B5-CA1C-4764-9A3A-A975915E19F5}" type="presParOf" srcId="{1730BE5B-5388-42B4-9E33-B786499FCDC7}" destId="{E6102F88-61A6-4DB6-B44B-1F9F21B1CAB8}" srcOrd="3" destOrd="0" presId="urn:microsoft.com/office/officeart/2011/layout/HexagonRadial"/>
    <dgm:cxn modelId="{C29293B3-CA28-4A7D-9C80-F21749636D19}" type="presParOf" srcId="{E6102F88-61A6-4DB6-B44B-1F9F21B1CAB8}" destId="{D926B6E8-DED2-4A85-A1B2-A588021A7AFF}" srcOrd="0" destOrd="0" presId="urn:microsoft.com/office/officeart/2011/layout/HexagonRadial"/>
    <dgm:cxn modelId="{3405BB99-2925-494D-89BB-C4EA4ADC9B8F}" type="presParOf" srcId="{1730BE5B-5388-42B4-9E33-B786499FCDC7}" destId="{44999575-704F-4F8B-B8F5-5FAF057A6648}" srcOrd="4" destOrd="0" presId="urn:microsoft.com/office/officeart/2011/layout/HexagonRadial"/>
    <dgm:cxn modelId="{0AECF3BB-5B21-4BF9-9153-106CACAF16C7}" type="presParOf" srcId="{1730BE5B-5388-42B4-9E33-B786499FCDC7}" destId="{5F292958-BD5A-4839-B4BE-9A306EE548DE}" srcOrd="5" destOrd="0" presId="urn:microsoft.com/office/officeart/2011/layout/HexagonRadial"/>
    <dgm:cxn modelId="{45DC9B2E-DF94-43FF-8C9C-2D009F61EAF9}" type="presParOf" srcId="{5F292958-BD5A-4839-B4BE-9A306EE548DE}" destId="{D14BA175-D47E-47BD-A269-3DB82BC150B4}" srcOrd="0" destOrd="0" presId="urn:microsoft.com/office/officeart/2011/layout/HexagonRadial"/>
    <dgm:cxn modelId="{045D4904-9606-405F-9586-6CAEA989326D}" type="presParOf" srcId="{1730BE5B-5388-42B4-9E33-B786499FCDC7}" destId="{33611321-5274-4336-A4AC-B9750695D499}" srcOrd="6" destOrd="0" presId="urn:microsoft.com/office/officeart/2011/layout/HexagonRadial"/>
    <dgm:cxn modelId="{34675FB1-3BFD-4090-ADF2-2DE42DF6630B}" type="presParOf" srcId="{1730BE5B-5388-42B4-9E33-B786499FCDC7}" destId="{597468B6-7203-4167-B893-5181E88C5BE2}" srcOrd="7" destOrd="0" presId="urn:microsoft.com/office/officeart/2011/layout/HexagonRadial"/>
    <dgm:cxn modelId="{C6FE400F-251E-4168-8073-6AD9B95E51B6}" type="presParOf" srcId="{597468B6-7203-4167-B893-5181E88C5BE2}" destId="{3333EF7B-0CB6-4305-8516-48F77F6125A5}" srcOrd="0" destOrd="0" presId="urn:microsoft.com/office/officeart/2011/layout/HexagonRadial"/>
    <dgm:cxn modelId="{3D970014-BEDD-4BA3-9875-82DE202C02A2}" type="presParOf" srcId="{1730BE5B-5388-42B4-9E33-B786499FCDC7}" destId="{15CC6FFE-F4E6-40F2-A87B-E4406E8C91CC}" srcOrd="8" destOrd="0" presId="urn:microsoft.com/office/officeart/2011/layout/HexagonRadial"/>
    <dgm:cxn modelId="{80177A5C-EF0B-4576-B35E-011B9F1B701A}" type="presParOf" srcId="{1730BE5B-5388-42B4-9E33-B786499FCDC7}" destId="{345D2438-197F-4B91-AC92-645992C31F5E}" srcOrd="9" destOrd="0" presId="urn:microsoft.com/office/officeart/2011/layout/HexagonRadial"/>
    <dgm:cxn modelId="{FB6E6A9E-935F-4DE2-85EA-8C46441D2DB3}" type="presParOf" srcId="{345D2438-197F-4B91-AC92-645992C31F5E}" destId="{41DE3998-3F33-4D2E-85DB-B486D74CC003}" srcOrd="0" destOrd="0" presId="urn:microsoft.com/office/officeart/2011/layout/HexagonRadial"/>
    <dgm:cxn modelId="{48843A39-248C-4E70-8643-4CA61EE70E96}" type="presParOf" srcId="{1730BE5B-5388-42B4-9E33-B786499FCDC7}" destId="{2118B725-C237-41AC-8E80-E98248EC17FD}" srcOrd="10" destOrd="0" presId="urn:microsoft.com/office/officeart/2011/layout/HexagonRadial"/>
    <dgm:cxn modelId="{2892DE9F-9DED-4265-8F8A-95B36B52163D}" type="presParOf" srcId="{1730BE5B-5388-42B4-9E33-B786499FCDC7}" destId="{261C0B61-5844-4EAE-992E-7B1EE0F3AD30}" srcOrd="11" destOrd="0" presId="urn:microsoft.com/office/officeart/2011/layout/HexagonRadial"/>
    <dgm:cxn modelId="{07C3D2B4-423D-4179-BF35-25765F8FECE1}" type="presParOf" srcId="{261C0B61-5844-4EAE-992E-7B1EE0F3AD30}" destId="{7EA4B3F6-702F-465D-8BF2-6FC951290CF6}" srcOrd="0" destOrd="0" presId="urn:microsoft.com/office/officeart/2011/layout/HexagonRadial"/>
    <dgm:cxn modelId="{9332B64C-E1F5-4B5E-A97F-F756A6A9400C}" type="presParOf" srcId="{1730BE5B-5388-42B4-9E33-B786499FCDC7}" destId="{FB166C1E-2BB6-4A9A-B908-3B2A24C107A7}" srcOrd="12" destOrd="0" presId="urn:microsoft.com/office/officeart/2011/layout/HexagonRadial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30831F-CFA0-46EA-ADF1-032457D57ADD}">
      <dsp:nvSpPr>
        <dsp:cNvPr id="0" name=""/>
        <dsp:cNvSpPr/>
      </dsp:nvSpPr>
      <dsp:spPr>
        <a:xfrm>
          <a:off x="1974044" y="1403741"/>
          <a:ext cx="1784216" cy="1543419"/>
        </a:xfrm>
        <a:prstGeom prst="hexagon">
          <a:avLst>
            <a:gd name="adj" fmla="val 2857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BA" sz="1000" kern="1200" dirty="0"/>
            <a:t>PRIČA</a:t>
          </a:r>
          <a:endParaRPr lang="en-US" sz="1000" kern="1200" dirty="0"/>
        </a:p>
      </dsp:txBody>
      <dsp:txXfrm>
        <a:off x="2269714" y="1659507"/>
        <a:ext cx="1192876" cy="1031887"/>
      </dsp:txXfrm>
    </dsp:sp>
    <dsp:sp modelId="{D926B6E8-DED2-4A85-A1B2-A588021A7AFF}">
      <dsp:nvSpPr>
        <dsp:cNvPr id="0" name=""/>
        <dsp:cNvSpPr/>
      </dsp:nvSpPr>
      <dsp:spPr>
        <a:xfrm>
          <a:off x="3091307" y="665319"/>
          <a:ext cx="673179" cy="580033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675F4DE-04F1-487C-A9F4-863F67556FF9}">
      <dsp:nvSpPr>
        <dsp:cNvPr id="0" name=""/>
        <dsp:cNvSpPr/>
      </dsp:nvSpPr>
      <dsp:spPr>
        <a:xfrm>
          <a:off x="2138396" y="0"/>
          <a:ext cx="1462152" cy="1264933"/>
        </a:xfrm>
        <a:prstGeom prst="hexagon">
          <a:avLst>
            <a:gd name="adj" fmla="val 2857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BA" sz="1000" kern="1200" dirty="0"/>
            <a:t>LJEKAR</a:t>
          </a:r>
          <a:endParaRPr lang="en-US" sz="1000" kern="1200" dirty="0"/>
        </a:p>
      </dsp:txBody>
      <dsp:txXfrm>
        <a:off x="2380706" y="209626"/>
        <a:ext cx="977532" cy="845681"/>
      </dsp:txXfrm>
    </dsp:sp>
    <dsp:sp modelId="{D14BA175-D47E-47BD-A269-3DB82BC150B4}">
      <dsp:nvSpPr>
        <dsp:cNvPr id="0" name=""/>
        <dsp:cNvSpPr/>
      </dsp:nvSpPr>
      <dsp:spPr>
        <a:xfrm>
          <a:off x="3876960" y="1749673"/>
          <a:ext cx="673179" cy="580033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4999575-704F-4F8B-B8F5-5FAF057A6648}">
      <dsp:nvSpPr>
        <dsp:cNvPr id="0" name=""/>
        <dsp:cNvSpPr/>
      </dsp:nvSpPr>
      <dsp:spPr>
        <a:xfrm>
          <a:off x="3479360" y="778019"/>
          <a:ext cx="1462152" cy="1264933"/>
        </a:xfrm>
        <a:prstGeom prst="hexagon">
          <a:avLst>
            <a:gd name="adj" fmla="val 2857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BA" sz="1000" kern="1200" dirty="0"/>
            <a:t>BIBLIOTEKAR</a:t>
          </a:r>
          <a:endParaRPr lang="en-US" sz="1000" kern="1200" dirty="0"/>
        </a:p>
      </dsp:txBody>
      <dsp:txXfrm>
        <a:off x="3721670" y="987645"/>
        <a:ext cx="977532" cy="845681"/>
      </dsp:txXfrm>
    </dsp:sp>
    <dsp:sp modelId="{3333EF7B-0CB6-4305-8516-48F77F6125A5}">
      <dsp:nvSpPr>
        <dsp:cNvPr id="0" name=""/>
        <dsp:cNvSpPr/>
      </dsp:nvSpPr>
      <dsp:spPr>
        <a:xfrm>
          <a:off x="3331194" y="2973704"/>
          <a:ext cx="673179" cy="580033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3611321-5274-4336-A4AC-B9750695D499}">
      <dsp:nvSpPr>
        <dsp:cNvPr id="0" name=""/>
        <dsp:cNvSpPr/>
      </dsp:nvSpPr>
      <dsp:spPr>
        <a:xfrm>
          <a:off x="3479360" y="2307514"/>
          <a:ext cx="1462152" cy="1264933"/>
        </a:xfrm>
        <a:prstGeom prst="hexagon">
          <a:avLst>
            <a:gd name="adj" fmla="val 2857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BA" sz="1000" kern="1200" dirty="0"/>
            <a:t>ANTROPOLOG</a:t>
          </a:r>
          <a:endParaRPr lang="en-US" sz="1000" kern="1200" dirty="0"/>
        </a:p>
      </dsp:txBody>
      <dsp:txXfrm>
        <a:off x="3721670" y="2517140"/>
        <a:ext cx="977532" cy="845681"/>
      </dsp:txXfrm>
    </dsp:sp>
    <dsp:sp modelId="{41DE3998-3F33-4D2E-85DB-B486D74CC003}">
      <dsp:nvSpPr>
        <dsp:cNvPr id="0" name=""/>
        <dsp:cNvSpPr/>
      </dsp:nvSpPr>
      <dsp:spPr>
        <a:xfrm>
          <a:off x="1977364" y="3100763"/>
          <a:ext cx="673179" cy="580033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5CC6FFE-F4E6-40F2-A87B-E4406E8C91CC}">
      <dsp:nvSpPr>
        <dsp:cNvPr id="0" name=""/>
        <dsp:cNvSpPr/>
      </dsp:nvSpPr>
      <dsp:spPr>
        <a:xfrm>
          <a:off x="2138396" y="3086404"/>
          <a:ext cx="1462152" cy="1264933"/>
        </a:xfrm>
        <a:prstGeom prst="hexagon">
          <a:avLst>
            <a:gd name="adj" fmla="val 2857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BA" sz="1000" kern="1200" dirty="0"/>
            <a:t>SPORTISTA</a:t>
          </a:r>
          <a:endParaRPr lang="en-US" sz="1000" kern="1200" dirty="0"/>
        </a:p>
      </dsp:txBody>
      <dsp:txXfrm>
        <a:off x="2380706" y="3296030"/>
        <a:ext cx="977532" cy="845681"/>
      </dsp:txXfrm>
    </dsp:sp>
    <dsp:sp modelId="{7EA4B3F6-702F-465D-8BF2-6FC951290CF6}">
      <dsp:nvSpPr>
        <dsp:cNvPr id="0" name=""/>
        <dsp:cNvSpPr/>
      </dsp:nvSpPr>
      <dsp:spPr>
        <a:xfrm>
          <a:off x="1178846" y="2016845"/>
          <a:ext cx="673179" cy="580033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118B725-C237-41AC-8E80-E98248EC17FD}">
      <dsp:nvSpPr>
        <dsp:cNvPr id="0" name=""/>
        <dsp:cNvSpPr/>
      </dsp:nvSpPr>
      <dsp:spPr>
        <a:xfrm>
          <a:off x="791207" y="2308384"/>
          <a:ext cx="1462152" cy="1264933"/>
        </a:xfrm>
        <a:prstGeom prst="hexagon">
          <a:avLst>
            <a:gd name="adj" fmla="val 2857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BA" sz="1000" kern="1200" dirty="0"/>
            <a:t>ISTORIČAR</a:t>
          </a:r>
          <a:endParaRPr lang="en-US" sz="1000" kern="1200" dirty="0"/>
        </a:p>
      </dsp:txBody>
      <dsp:txXfrm>
        <a:off x="1033517" y="2518010"/>
        <a:ext cx="977532" cy="845681"/>
      </dsp:txXfrm>
    </dsp:sp>
    <dsp:sp modelId="{FB166C1E-2BB6-4A9A-B908-3B2A24C107A7}">
      <dsp:nvSpPr>
        <dsp:cNvPr id="0" name=""/>
        <dsp:cNvSpPr/>
      </dsp:nvSpPr>
      <dsp:spPr>
        <a:xfrm>
          <a:off x="791207" y="776278"/>
          <a:ext cx="1462152" cy="1264933"/>
        </a:xfrm>
        <a:prstGeom prst="hexagon">
          <a:avLst>
            <a:gd name="adj" fmla="val 2857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BA" sz="1000" kern="1200" dirty="0"/>
            <a:t>PSIHOLOG</a:t>
          </a:r>
          <a:endParaRPr lang="en-US" sz="1000" kern="1200" dirty="0"/>
        </a:p>
      </dsp:txBody>
      <dsp:txXfrm>
        <a:off x="1033517" y="985904"/>
        <a:ext cx="977532" cy="84568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1/layout/HexagonRadial">
  <dgm:title val="Hexagon Radial"/>
  <dgm:desc val="Use to show a sequential process that relates to a central idea or theme. Limited to six Level 2 shapes. Works best with small amounts of text. Unused text does not appear, but remains available if you switch layouts."/>
  <dgm:catLst>
    <dgm:cat type="cycle" pri="8500"/>
    <dgm:cat type="officeonline" pri="9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5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l" for="ch" forName="Accent1" refType="w" fact="0.168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l" for="ch" forName="Parent" refType="w" fact="0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6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l" for="ch" forName="Accent2" refType="w" fact="0.6413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Parent" refType="w" fact="0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l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7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3" refType="w" fact="0.4573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l" for="ch" forName="Accent2" refType="w" fact="0.6413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3" refType="w" fact="0.0554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l" for="ch" forName="Parent" refType="w" fact="0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l" for="ch" forName="Child2" refType="w" fact="0.5073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8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4" refType="w" fact="0.4573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l" for="ch" forName="Accent3" refType="w" fact="0.6413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l" for="ch" forName="Accent2" refType="w" fact="0.376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0554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l" for="ch" forName="Parent" refType="w" fact="0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l" for="ch" forName="Child2" refType="w" fact="0.5073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l" for="ch" forName="Child3" refType="w" fact="0.5073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l" for="ch" forName="Child1" refType="w" fact="0.0554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9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0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l" for="ch" forName="Accent6" refType="w" fact="0.0934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6" refType="w" fact="0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if>
      <dgm:else name="Name11">
        <dgm:choose name="Name12">
          <dgm:if name="Name13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14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r" for="ch" forName="Accent1" refType="w" fact="0.831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r" for="ch" forName="Parent" refType="w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15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r" for="ch" forName="Accent2" refType="w" fact="0.3587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Parent" refType="w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r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16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r" for="ch" forName="Accent3" refType="w" fact="0.5427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r" for="ch" forName="Accent2" refType="w" fact="0.3587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3" refType="w" fact="0.9446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r" for="ch" forName="Parent" refType="w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r" for="ch" forName="Child2" refType="w" fact="0.4927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17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r" for="ch" forName="Accent4" refType="w" fact="0.5427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r" for="ch" forName="Accent3" refType="w" fact="0.3587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r" for="ch" forName="Accent2" refType="w" fact="0.623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9446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r" for="ch" forName="Parent" refType="w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r" for="ch" forName="Child2" refType="w" fact="0.4927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r" for="ch" forName="Child3" refType="w" fact="0.4927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r" for="ch" forName="Child1" refType="w" fact="0.9446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18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9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r" for="ch" forName="Accent6" refType="w" fact="0.9066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6" refType="w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else>
    </dgm:choose>
    <dgm:forEach name="wrapper" axis="self" ptType="parTrans">
      <dgm:forEach name="accentRepeat" axis="self">
        <dgm:layoutNode name="Accent" styleLbl="bgShp">
          <dgm:alg type="sp"/>
          <dgm:shape xmlns:r="http://schemas.openxmlformats.org/officeDocument/2006/relationships" type="hexagon" r:blip="" zOrderOff="-2">
            <dgm:adjLst>
              <dgm:adj idx="1" val="0.289"/>
              <dgm:adj idx="2" val="1.1547"/>
            </dgm:adjLst>
          </dgm:shape>
          <dgm:presOf/>
        </dgm:layoutNode>
      </dgm:forEach>
    </dgm:forEach>
    <dgm:forEach name="Name20" axis="ch" ptType="node" cnt="1">
      <dgm:layoutNode name="Parent" styleLbl="node0">
        <dgm:varLst>
          <dgm:chMax val="6"/>
          <dgm:chPref val="6"/>
        </dgm:varLst>
        <dgm:alg type="tx"/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1" axis="ch ch" ptType="node node" st="1 1" cnt="1 1">
      <dgm:layoutNode name="Accent1">
        <dgm:alg type="sp"/>
        <dgm:shape xmlns:r="http://schemas.openxmlformats.org/officeDocument/2006/relationships" r:blip="" zOrderOff="-2">
          <dgm:adjLst/>
        </dgm:shape>
        <dgm:presOf/>
        <dgm:constrLst/>
        <dgm:forEach name="Name22" ref="accentRepeat"/>
      </dgm:layoutNode>
      <dgm:layoutNode name="Child1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3" axis="ch ch" ptType="node node" st="1 2" cnt="1 1">
      <dgm:layoutNode name="Accent2">
        <dgm:alg type="sp"/>
        <dgm:shape xmlns:r="http://schemas.openxmlformats.org/officeDocument/2006/relationships" r:blip="" zOrderOff="-2">
          <dgm:adjLst/>
        </dgm:shape>
        <dgm:presOf/>
        <dgm:constrLst/>
        <dgm:forEach name="Name24" ref="accentRepeat"/>
      </dgm:layoutNode>
      <dgm:layoutNode name="Child2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5" axis="ch ch" ptType="node node" st="1 3" cnt="1 1">
      <dgm:layoutNode name="Accent3">
        <dgm:alg type="sp"/>
        <dgm:shape xmlns:r="http://schemas.openxmlformats.org/officeDocument/2006/relationships" r:blip="" zOrderOff="-2">
          <dgm:adjLst/>
        </dgm:shape>
        <dgm:presOf/>
        <dgm:constrLst/>
        <dgm:forEach name="Name26" ref="accentRepeat"/>
      </dgm:layoutNode>
      <dgm:layoutNode name="Child3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7" axis="ch ch" ptType="node node" st="1 4" cnt="1 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28" ref="accentRepeat"/>
      </dgm:layoutNode>
      <dgm:layoutNode name="Child4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9" axis="ch ch" ptType="node node" st="1 5" cnt="1 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30" ref="accentRepeat"/>
      </dgm:layoutNode>
      <dgm:layoutNode name="Child5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31" axis="ch ch" ptType="node node" st="1 6" cnt="1 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32" ref="accentRepeat"/>
      </dgm:layoutNode>
      <dgm:layoutNode name="Child6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D7CEEE-5209-4817-B35A-983B270029A3}" type="datetimeFigureOut">
              <a:rPr lang="hr-HR" smtClean="0"/>
              <a:pPr/>
              <a:t>10.1.2018.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501C77-BD1A-4C54-B009-58F04BF2DE78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855606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1/10/2018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1/10/2018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1/10/2018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/>
              <a:t>Osobe sa invaliditetom i poticajno okruženje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/>
              <a:t>Saša Madacki</a:t>
            </a:r>
          </a:p>
          <a:p>
            <a:r>
              <a:rPr lang="hr-HR" dirty="0"/>
              <a:t>Univerzitet u Sarajevu, član LNSS Tima</a:t>
            </a:r>
          </a:p>
        </p:txBody>
      </p:sp>
    </p:spTree>
    <p:extLst>
      <p:ext uri="{BB962C8B-B14F-4D97-AF65-F5344CB8AC3E}">
        <p14:creationId xmlns:p14="http://schemas.microsoft.com/office/powerpoint/2010/main" val="26909808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37080A-E8CB-4145-9C94-D21FA65855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B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0C43AC-9784-4EBC-9435-D87782D2AF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BA" sz="2400" dirty="0"/>
              <a:t>Nedostatak podrške zajednice da omogući osobama s onesposobljenjem da žive samostalno često njih i njihove obitelji ostavlja s malim brojem opcija. </a:t>
            </a:r>
            <a:r>
              <a:rPr lang="hr-BA" sz="2400" b="1" dirty="0"/>
              <a:t>Rezultat je stvaranje beskrajnog i skupog kruga ovisnosti koji će nepotrebno otežati obitelji i zajednici koji se brinu za osobe s onesposobljenjem, a zapravo ovi pojedinci su sposobni živjeti daleko više samostalan život</a:t>
            </a:r>
            <a:r>
              <a:rPr lang="hr-BA" sz="2400" dirty="0"/>
              <a:t>. (D.Vasilj)</a:t>
            </a:r>
          </a:p>
          <a:p>
            <a:endParaRPr lang="hr-BA" dirty="0"/>
          </a:p>
        </p:txBody>
      </p:sp>
    </p:spTree>
    <p:extLst>
      <p:ext uri="{BB962C8B-B14F-4D97-AF65-F5344CB8AC3E}">
        <p14:creationId xmlns:p14="http://schemas.microsoft.com/office/powerpoint/2010/main" val="1474627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altLang="sr-Latn-RS"/>
              <a:t>ASK, Belkin</a:t>
            </a:r>
          </a:p>
        </p:txBody>
      </p:sp>
      <p:sp>
        <p:nvSpPr>
          <p:cNvPr id="12288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r-HR" altLang="sr-Latn-RS"/>
              <a:t>Belkin uključuje i termin </a:t>
            </a:r>
            <a:r>
              <a:rPr lang="hr-HR" altLang="sr-Latn-RS" i="1"/>
              <a:t>Anomalous States of Knowledge</a:t>
            </a:r>
            <a:r>
              <a:rPr lang="hr-HR" altLang="sr-Latn-RS"/>
              <a:t> (ASK) u objašnjavanju nastanka informacijske potrebe. </a:t>
            </a:r>
          </a:p>
          <a:p>
            <a:r>
              <a:rPr lang="hr-HR" altLang="sr-Latn-RS"/>
              <a:t>U ovom konceptu informacijska potreba nastaje kada se čovjek (</a:t>
            </a:r>
            <a:r>
              <a:rPr lang="hr-HR" altLang="sr-Latn-RS" i="1"/>
              <a:t>human individual</a:t>
            </a:r>
            <a:r>
              <a:rPr lang="hr-HR" altLang="sr-Latn-RS"/>
              <a:t>) susreće se ASK-om, </a:t>
            </a:r>
            <a:r>
              <a:rPr lang="hr-HR" altLang="sr-Latn-RS" i="1"/>
              <a:t>gdje je ASK situacija u kojoj korisnik shvata (realizes) da postoji anomalija u njegovom stanju znanja u odnosu na problem sa kojim se suočava</a:t>
            </a:r>
            <a:r>
              <a:rPr lang="hr-HR" altLang="sr-Latn-RS"/>
              <a:t> (Belkin, 1980)</a:t>
            </a:r>
          </a:p>
        </p:txBody>
      </p:sp>
    </p:spTree>
    <p:extLst>
      <p:ext uri="{BB962C8B-B14F-4D97-AF65-F5344CB8AC3E}">
        <p14:creationId xmlns:p14="http://schemas.microsoft.com/office/powerpoint/2010/main" val="9303455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 altLang="sr-Latn-RS"/>
          </a:p>
        </p:txBody>
      </p:sp>
      <p:sp>
        <p:nvSpPr>
          <p:cNvPr id="95235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altLang="sr-Latn-RS"/>
          </a:p>
        </p:txBody>
      </p:sp>
      <p:pic>
        <p:nvPicPr>
          <p:cNvPr id="95236" name="Picture 4" descr="figure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2314" y="309564"/>
            <a:ext cx="7235825" cy="6548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5237" name="Text Box 5"/>
          <p:cNvSpPr txBox="1">
            <a:spLocks noChangeArrowheads="1"/>
          </p:cNvSpPr>
          <p:nvPr/>
        </p:nvSpPr>
        <p:spPr bwMode="auto">
          <a:xfrm>
            <a:off x="2187576" y="6400800"/>
            <a:ext cx="196880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hr-HR" altLang="sr-Latn-RS"/>
              <a:t>Ingwersen, 1996</a:t>
            </a:r>
          </a:p>
        </p:txBody>
      </p:sp>
    </p:spTree>
    <p:extLst>
      <p:ext uri="{BB962C8B-B14F-4D97-AF65-F5344CB8AC3E}">
        <p14:creationId xmlns:p14="http://schemas.microsoft.com/office/powerpoint/2010/main" val="8255952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2925" y="533400"/>
            <a:ext cx="8961004" cy="5549900"/>
          </a:xfrm>
        </p:spPr>
      </p:pic>
    </p:spTree>
    <p:extLst>
      <p:ext uri="{BB962C8B-B14F-4D97-AF65-F5344CB8AC3E}">
        <p14:creationId xmlns:p14="http://schemas.microsoft.com/office/powerpoint/2010/main" val="25414565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altLang="sr-Latn-RS"/>
              <a:t>Tri međuovisna koncepta</a:t>
            </a:r>
          </a:p>
        </p:txBody>
      </p:sp>
      <p:sp>
        <p:nvSpPr>
          <p:cNvPr id="96259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r-HR" altLang="sr-Latn-RS" b="1" i="1"/>
              <a:t>kognitivni </a:t>
            </a:r>
            <a:r>
              <a:rPr lang="hr-HR" altLang="sr-Latn-RS" sz="1600" b="1" i="1"/>
              <a:t>(da saznaju)</a:t>
            </a:r>
          </a:p>
          <a:p>
            <a:r>
              <a:rPr lang="hr-HR" altLang="sr-Latn-RS" b="1" i="1"/>
              <a:t>emotivni </a:t>
            </a:r>
            <a:r>
              <a:rPr lang="hr-HR" altLang="sr-Latn-RS" sz="1600" b="1" i="1"/>
              <a:t>(biblioteka predstavlja podršku, sigurno mjesto, izazov, osjećaj pripadnosti i sigurnosti</a:t>
            </a:r>
            <a:r>
              <a:rPr lang="hr-HR" altLang="sr-Latn-RS" sz="1600"/>
              <a:t> </a:t>
            </a:r>
            <a:endParaRPr lang="hr-HR" altLang="sr-Latn-RS" sz="1600" b="1" i="1"/>
          </a:p>
          <a:p>
            <a:r>
              <a:rPr lang="hr-HR" altLang="sr-Latn-RS" b="1" i="1"/>
              <a:t>socijalni</a:t>
            </a:r>
            <a:r>
              <a:rPr lang="hr-HR" altLang="sr-Latn-RS"/>
              <a:t> </a:t>
            </a:r>
            <a:r>
              <a:rPr lang="hr-HR" altLang="sr-Latn-RS" sz="1600" b="1" i="1"/>
              <a:t>(mjesto susretanja, interaktivne razmjene i druženja)</a:t>
            </a:r>
            <a:r>
              <a:rPr lang="hr-HR" altLang="sr-Latn-RS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935938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33241B-269F-45DF-BD37-BEC20066B0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BA" dirty="0"/>
              <a:t>Važnost narativa...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02EEA3-3ECF-4CA2-9D53-B9A5528CE7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bs-Latn-BA" dirty="0"/>
              <a:t>Narativi nisu zapisi onoga što se zaista desilo, već predstavljaju sistem davanja smisla haotičnoj masi percepcija i iskustava jednog života (Josselson 1995, 33). </a:t>
            </a:r>
            <a:r>
              <a:rPr lang="hr-HR" dirty="0"/>
              <a:t>Kao što Polkinghorne (u Harrison 2008, xlii) i Spance (u Bar-On 1995) tvrde, narativne istine nisu isto što i historijske istine, ali nisu ni manje bitne jer nam pokazuju što životni događaji znače ljudima i iskustva koja oni imaju. Stoga pronalazak ‘netačnog’ u pričama nije razlog za diskreditiranje priča, već upravo ‘simptom’ - povod za intenzivniji ulazak u dijalog sa pojedinačnim sistemom davanja značenja proživljenim događajima. </a:t>
            </a:r>
            <a:endParaRPr lang="hr-BA" dirty="0"/>
          </a:p>
          <a:p>
            <a:r>
              <a:rPr lang="hr-HR" dirty="0"/>
              <a:t>Douglass također smatra da se ne trebamo zamarati netačnostima, jer je vrijednost takvih svjedočenja u duplom efektu: njenoj sposobnosti da prenese efekt situacije, prekidajući liniju između istorijskog dokaza i poetskih istina, i na bazi toga, sposobnosti svjedočenja da proizvede neku političku promjenu (Douglass 2003, 73).</a:t>
            </a:r>
            <a:endParaRPr lang="hr-BA" dirty="0"/>
          </a:p>
          <a:p>
            <a:endParaRPr lang="hr-BA" dirty="0"/>
          </a:p>
        </p:txBody>
      </p:sp>
    </p:spTree>
    <p:extLst>
      <p:ext uri="{BB962C8B-B14F-4D97-AF65-F5344CB8AC3E}">
        <p14:creationId xmlns:p14="http://schemas.microsoft.com/office/powerpoint/2010/main" val="23119133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Kako raditi?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/>
              <a:t>Pokretanje i održavanje djelotvornih kampanja podizanja svijesti javnosti osmišljenih tako da:</a:t>
            </a:r>
          </a:p>
          <a:p>
            <a:r>
              <a:rPr lang="hr-HR" dirty="0"/>
              <a:t>(i) potiču spremnost prihvaćanja prava osoba s invaliditetom; </a:t>
            </a:r>
          </a:p>
          <a:p>
            <a:r>
              <a:rPr lang="hr-HR" dirty="0"/>
              <a:t>(ii) promoviraju pozitivno gledanje na osobe s invaliditetom i eći stupanj društvene svijesti o osobama s invaliditetom; </a:t>
            </a:r>
          </a:p>
          <a:p>
            <a:r>
              <a:rPr lang="hr-HR" dirty="0"/>
              <a:t>(iii) promoviraju priznavanje vještina, zasluga, sposobnosti i doprinosa osoba s invaliditetom a radnom mjestu i tržištu rada; </a:t>
            </a:r>
          </a:p>
        </p:txBody>
      </p:sp>
    </p:spTree>
    <p:extLst>
      <p:ext uri="{BB962C8B-B14F-4D97-AF65-F5344CB8AC3E}">
        <p14:creationId xmlns:p14="http://schemas.microsoft.com/office/powerpoint/2010/main" val="25798946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b="1" dirty="0"/>
              <a:t>SLUŠATI ( A NE ČUTI) – UĆI U TUĐE CIPELE – RAZUMJETI - RADITI</a:t>
            </a:r>
          </a:p>
        </p:txBody>
      </p:sp>
    </p:spTree>
    <p:extLst>
      <p:ext uri="{BB962C8B-B14F-4D97-AF65-F5344CB8AC3E}">
        <p14:creationId xmlns:p14="http://schemas.microsoft.com/office/powerpoint/2010/main" val="27334492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/>
              <a:t>Disability is a matter of perception. If you can do just one thing well, you're needed by someone. </a:t>
            </a:r>
            <a:endParaRPr lang="hr-HR" sz="3200" dirty="0"/>
          </a:p>
          <a:p>
            <a:pPr lvl="4" algn="r"/>
            <a:r>
              <a:rPr lang="en-US" dirty="0"/>
              <a:t>Martina Navratilova</a:t>
            </a:r>
            <a:br>
              <a:rPr lang="en-US" dirty="0"/>
            </a:b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1390130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Uvodne postavke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4229100"/>
          </a:xfrm>
        </p:spPr>
        <p:txBody>
          <a:bodyPr>
            <a:normAutofit/>
          </a:bodyPr>
          <a:lstStyle/>
          <a:p>
            <a:r>
              <a:rPr lang="hr-HR" dirty="0"/>
              <a:t>Budući da je Bosna i Hercegovina potpisnica Konvencije Ujedinjenih nacija o pravima osoba sa invaliditetom, postoji snažna potreba da odrebde ove Konvencije u bibliotečkom okruženju omoguće ravnopravan pristup materijalima za učenje. </a:t>
            </a:r>
          </a:p>
          <a:p>
            <a:r>
              <a:rPr lang="hr-HR" dirty="0"/>
              <a:t>Svrhovitost ove akcije zasniva se na preambuli Konvencije uvažavajući da je invalidnost koncept koji se razvija i da je invalidnost rezultat interakcije između osoba sa oštećenjem i barijerama (stavovi i okolina) koje ometaju njihovo puno i efikasno učešće u društvu na ravnopravnoj osnovi sa drugima . </a:t>
            </a:r>
          </a:p>
          <a:p>
            <a:r>
              <a:rPr lang="hr-HR" dirty="0"/>
              <a:t>Zbog toga sve usluge koje nude biblioteka i njeno osoblje trebalo bi da budu prilagođene potrebama ove ugrožene grupe njegujući princip antidiskriminacije - naglašavajući da je diskriminacija bilo koje osobe na osnovu invaliditeta kršenje urođenog dostojanstva i vrijednosti ljudske osobe</a:t>
            </a:r>
          </a:p>
          <a:p>
            <a:endParaRPr lang="hr-HR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7539579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Kultura je osnov...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z="2400" dirty="0"/>
              <a:t>Kultura, koja se materijalizira kao rezultat interakcije čovjek-okoliš (Triandis, 2007), odnosi se na zajedničke atribute, sustave vjerovanja i orijentacije vrijednosti koje zajednička skupina ljudi ima i koji utječu na njihove običaje, norme, prakse, društvene institucije , psihološke procese i organizacije (APA, 2003; DHHS, 2001; Fiske, Kitayama, Markus i Nisbett, 1998).</a:t>
            </a:r>
          </a:p>
          <a:p>
            <a:endParaRPr lang="hr-HR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5988464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33ADF6-510E-46D9-BC0C-882E009A10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BA" dirty="0"/>
              <a:t>Interdisciplinarnost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456277BB-F6A9-4553-9A1F-564E0429A514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838200" y="1825625"/>
          <a:ext cx="5732721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C17FCBB3-D187-407C-95D1-3DAF1F465DD2}"/>
              </a:ext>
            </a:extLst>
          </p:cNvPr>
          <p:cNvSpPr txBox="1"/>
          <p:nvPr/>
        </p:nvSpPr>
        <p:spPr>
          <a:xfrm>
            <a:off x="7315200" y="2286000"/>
            <a:ext cx="3024931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BA" dirty="0"/>
              <a:t>ZATVORENI SISTEM</a:t>
            </a:r>
            <a:br>
              <a:rPr lang="hr-BA" dirty="0"/>
            </a:br>
            <a:r>
              <a:rPr lang="hr-BA" dirty="0"/>
              <a:t>OTVORENI SISTEM</a:t>
            </a:r>
          </a:p>
          <a:p>
            <a:endParaRPr lang="hr-BA" dirty="0"/>
          </a:p>
          <a:p>
            <a:r>
              <a:rPr lang="hr-BA" dirty="0"/>
              <a:t>PUKOTINE (PRELOMNE TAČKE)</a:t>
            </a:r>
          </a:p>
          <a:p>
            <a:endParaRPr lang="hr-BA" dirty="0"/>
          </a:p>
          <a:p>
            <a:endParaRPr lang="hr-BA" dirty="0"/>
          </a:p>
          <a:p>
            <a:r>
              <a:rPr lang="hr-BA" dirty="0"/>
              <a:t>Konzilijarnost</a:t>
            </a:r>
          </a:p>
          <a:p>
            <a:endParaRPr lang="hr-BA" dirty="0"/>
          </a:p>
          <a:p>
            <a:r>
              <a:rPr lang="hr-BA" dirty="0"/>
              <a:t>Ne sam Safete!</a:t>
            </a:r>
          </a:p>
        </p:txBody>
      </p:sp>
    </p:spTree>
    <p:extLst>
      <p:ext uri="{BB962C8B-B14F-4D97-AF65-F5344CB8AC3E}">
        <p14:creationId xmlns:p14="http://schemas.microsoft.com/office/powerpoint/2010/main" val="6368596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Nužne akcije u bibliotečkom okruženju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Razumijevanje položaja osoba sa invaliditetom u zajednicama koje opslužuju biblioteke i bibliotekari u terminima:</a:t>
            </a:r>
          </a:p>
          <a:p>
            <a:pPr lvl="1"/>
            <a:r>
              <a:rPr lang="hr-HR" dirty="0"/>
              <a:t>objašnjavanja fizičkog pristupa</a:t>
            </a:r>
          </a:p>
          <a:p>
            <a:pPr lvl="1"/>
            <a:r>
              <a:rPr lang="hr-HR" dirty="0"/>
              <a:t>formata medija za osobe sa invaliditetom</a:t>
            </a:r>
          </a:p>
          <a:p>
            <a:pPr lvl="1"/>
            <a:r>
              <a:rPr lang="hr-HR" dirty="0"/>
              <a:t>komunikacije sa osobama sa invaliditetom</a:t>
            </a:r>
          </a:p>
          <a:p>
            <a:pPr lvl="1"/>
            <a:r>
              <a:rPr lang="hr-HR" dirty="0"/>
              <a:t>Infrastrukturnih pitanja (pristup biblioteci, zbirkama biblioteka i bibliotekama u virtuelnim okruženjima)</a:t>
            </a:r>
          </a:p>
          <a:p>
            <a:endParaRPr lang="hr-HR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9474529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Invaliditet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/>
              <a:t>Intelektualna invalidnost može značiti poteškoće u komunikaciji, učenju i zadržavanju informacija. Oni uključuju Downov sindrom, Fragile X sindrom, Prader-Willi sindrom i razvojna odlaganja.</a:t>
            </a:r>
          </a:p>
          <a:p>
            <a:r>
              <a:rPr lang="hr-HR" dirty="0"/>
              <a:t>Fizička invalidnost može uticati, bilo privremeno ili trajno, na fizičku sposobnost i / ili pokretljivost osobe. Oni uključuju MS, cerebralnu paralizu, spina bifidu, povrede mozga ili kičmene moždine, epilepsiju i mišićnu distrofiju.</a:t>
            </a:r>
          </a:p>
          <a:p>
            <a:r>
              <a:rPr lang="hr-HR" dirty="0"/>
              <a:t>Senzorne invalidnosti utiču na jedno ili više čula; vida, sluha, mirisa, dodira, ukusa ili prostorne svesti. Oni uključuju autizam, slepilo i gubitak sluha.</a:t>
            </a:r>
          </a:p>
          <a:p>
            <a:r>
              <a:rPr lang="hr-HR" dirty="0"/>
              <a:t>Mentalna bolest utiče na razmišljanje, emocionalno stanje i ponašanje. Oni uključuju bipolarnu, depresivnu, šizofreniju i poremećaje u ishrani.</a:t>
            </a:r>
          </a:p>
        </p:txBody>
      </p:sp>
    </p:spTree>
    <p:extLst>
      <p:ext uri="{BB962C8B-B14F-4D97-AF65-F5344CB8AC3E}">
        <p14:creationId xmlns:p14="http://schemas.microsoft.com/office/powerpoint/2010/main" val="10504234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Oblici invaliditeta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4432300"/>
          </a:xfrm>
        </p:spPr>
        <p:txBody>
          <a:bodyPr>
            <a:normAutofit fontScale="92500" lnSpcReduction="10000"/>
          </a:bodyPr>
          <a:lstStyle/>
          <a:p>
            <a:r>
              <a:rPr lang="hr-HR" dirty="0"/>
              <a:t>Invaliditet tradicionalno percipiran ...</a:t>
            </a:r>
          </a:p>
          <a:p>
            <a:pPr marL="0" indent="0">
              <a:buNone/>
            </a:pPr>
            <a:endParaRPr lang="hr-HR" dirty="0"/>
          </a:p>
          <a:p>
            <a:r>
              <a:rPr lang="hr-HR" dirty="0"/>
              <a:t>Autizam</a:t>
            </a:r>
          </a:p>
          <a:p>
            <a:r>
              <a:rPr lang="hr-HR" dirty="0"/>
              <a:t>Hronična bolest</a:t>
            </a:r>
          </a:p>
          <a:p>
            <a:r>
              <a:rPr lang="hr-HR" dirty="0"/>
              <a:t>Gubitak sluha i gluvoća</a:t>
            </a:r>
          </a:p>
          <a:p>
            <a:r>
              <a:rPr lang="hr-HR" dirty="0"/>
              <a:t>Intelektualna nesposobnost</a:t>
            </a:r>
          </a:p>
          <a:p>
            <a:r>
              <a:rPr lang="hr-HR" dirty="0"/>
              <a:t>Poremećaji u učeju</a:t>
            </a:r>
          </a:p>
          <a:p>
            <a:r>
              <a:rPr lang="hr-HR" dirty="0"/>
              <a:t>Gubitak memorije</a:t>
            </a:r>
          </a:p>
          <a:p>
            <a:r>
              <a:rPr lang="hr-HR" dirty="0"/>
              <a:t>Mentalno zdravlje</a:t>
            </a:r>
          </a:p>
          <a:p>
            <a:r>
              <a:rPr lang="hr-HR" dirty="0"/>
              <a:t>Fizička invalidnost</a:t>
            </a:r>
          </a:p>
          <a:p>
            <a:r>
              <a:rPr lang="hr-HR" dirty="0"/>
              <a:t>Govor i jezički poremećaji</a:t>
            </a:r>
          </a:p>
          <a:p>
            <a:r>
              <a:rPr lang="hr-HR" dirty="0"/>
              <a:t>Gubitak vida i sljepilo</a:t>
            </a:r>
          </a:p>
        </p:txBody>
      </p:sp>
    </p:spTree>
    <p:extLst>
      <p:ext uri="{BB962C8B-B14F-4D97-AF65-F5344CB8AC3E}">
        <p14:creationId xmlns:p14="http://schemas.microsoft.com/office/powerpoint/2010/main" val="14728537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r-HR" altLang="sr-Latn-RS"/>
              <a:t>Predrasuda/e</a:t>
            </a:r>
            <a:endParaRPr lang="en-US" altLang="sr-Latn-RS" dirty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hr-HR" altLang="sr-Latn-RS" dirty="0"/>
              <a:t>Stavovi ili mišljenja o nekim idejama, ljudima ili grupama ljudi, koji su češće negativni nego pozitivni, a stvoreni su prije ili mimo posjedovanja objektivnih podataka o predmetu stava</a:t>
            </a:r>
          </a:p>
          <a:p>
            <a:r>
              <a:rPr lang="bs-Latn-BA" dirty="0"/>
              <a:t>Neprijateljski ili negativan stav prema pripadnicima prepoznatljive grupe ljudi, koji se zasniva isključivo na njihovu članstvu u toj grupi. </a:t>
            </a:r>
          </a:p>
          <a:p>
            <a:endParaRPr lang="hr-HR" altLang="sr-Latn-RS" dirty="0"/>
          </a:p>
          <a:p>
            <a:endParaRPr lang="en-US" altLang="sr-Latn-RS" dirty="0"/>
          </a:p>
        </p:txBody>
      </p:sp>
    </p:spTree>
    <p:extLst>
      <p:ext uri="{BB962C8B-B14F-4D97-AF65-F5344CB8AC3E}">
        <p14:creationId xmlns:p14="http://schemas.microsoft.com/office/powerpoint/2010/main" val="12207038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Stigma...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/>
              <a:t>U savremenom kontekstu stigmatizacija je društveni proces etiketiranja i izopštavanja svih onih grupa, i pojedinaca kao njihovih pripadnika, koje se razlikuju od „normalnosti“ većine u svom društvenom okruženju, a gde upravo ta sredina diktira pojam društvene prihvatljivosti, bilo da je u pitanju etnička, moralna ili bilo koja druga različitost. </a:t>
            </a:r>
          </a:p>
          <a:p>
            <a:r>
              <a:rPr lang="hr-HR" dirty="0"/>
              <a:t>Prepreka je i u problemu informisanosti, pre svega zato što samo mali broj ljudi zna da je riječ o bolesti, i to bolesti pojedinca, porodice i društva, a ne unapred predodređena sudbina nekoga ko je po svojoj prirodi devijantan. Sve te predrasude u znatnoj meri otežavaju proces resocijalizacije, bilo da je u pitanju zaposlenje, pronalaženje partnera i dr.       </a:t>
            </a:r>
            <a:br>
              <a:rPr lang="hr-HR" dirty="0"/>
            </a:b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898915398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70</TotalTime>
  <Words>1037</Words>
  <Application>Microsoft Office PowerPoint</Application>
  <PresentationFormat>Widescreen</PresentationFormat>
  <Paragraphs>75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Calibri</vt:lpstr>
      <vt:lpstr>Century Gothic</vt:lpstr>
      <vt:lpstr>Wingdings 3</vt:lpstr>
      <vt:lpstr>Wisp</vt:lpstr>
      <vt:lpstr>Osobe sa invaliditetom i poticajno okruženje</vt:lpstr>
      <vt:lpstr>Uvodne postavke</vt:lpstr>
      <vt:lpstr>Kultura je osnov...</vt:lpstr>
      <vt:lpstr>Interdisciplinarnost</vt:lpstr>
      <vt:lpstr>Nužne akcije u bibliotečkom okruženju</vt:lpstr>
      <vt:lpstr>Invaliditet</vt:lpstr>
      <vt:lpstr>Oblici invaliditeta</vt:lpstr>
      <vt:lpstr>Predrasuda/e</vt:lpstr>
      <vt:lpstr>Stigma...</vt:lpstr>
      <vt:lpstr>PowerPoint Presentation</vt:lpstr>
      <vt:lpstr>ASK, Belkin</vt:lpstr>
      <vt:lpstr>PowerPoint Presentation</vt:lpstr>
      <vt:lpstr>PowerPoint Presentation</vt:lpstr>
      <vt:lpstr>Tri međuovisna koncepta</vt:lpstr>
      <vt:lpstr>Važnost narativa...</vt:lpstr>
      <vt:lpstr>Kako raditi?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Osobe sa invaliditetom i poticajno okruženje</dc:title>
  <dc:creator>Redaktor</dc:creator>
  <cp:lastModifiedBy>Angela Repanovici</cp:lastModifiedBy>
  <cp:revision>9</cp:revision>
  <cp:lastPrinted>2017-12-18T09:43:04Z</cp:lastPrinted>
  <dcterms:created xsi:type="dcterms:W3CDTF">2017-12-18T08:35:41Z</dcterms:created>
  <dcterms:modified xsi:type="dcterms:W3CDTF">2018-01-10T06:45:34Z</dcterms:modified>
</cp:coreProperties>
</file>