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61" r:id="rId4"/>
    <p:sldId id="260" r:id="rId5"/>
    <p:sldId id="258" r:id="rId6"/>
    <p:sldId id="267" r:id="rId7"/>
    <p:sldId id="266" r:id="rId8"/>
    <p:sldId id="265" r:id="rId9"/>
    <p:sldId id="264" r:id="rId10"/>
    <p:sldId id="263" r:id="rId11"/>
    <p:sldId id="271" r:id="rId12"/>
    <p:sldId id="272" r:id="rId13"/>
    <p:sldId id="262" r:id="rId14"/>
    <p:sldId id="273" r:id="rId15"/>
    <p:sldId id="268" r:id="rId16"/>
    <p:sldId id="269" r:id="rId17"/>
    <p:sldId id="270" r:id="rId18"/>
    <p:sldId id="274" r:id="rId1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5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3B5FA3-D716-4C52-83E8-ED1FFB09BCF4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FE5727-95BF-46EE-A03C-AFC1FF766086}">
      <dgm:prSet phldrT="[Text]"/>
      <dgm:spPr/>
      <dgm:t>
        <a:bodyPr/>
        <a:lstStyle/>
        <a:p>
          <a:r>
            <a:rPr lang="hr-BA" dirty="0"/>
            <a:t>PRIČA</a:t>
          </a:r>
          <a:endParaRPr lang="en-US" dirty="0"/>
        </a:p>
      </dgm:t>
    </dgm:pt>
    <dgm:pt modelId="{5727EC8C-F114-43FB-BDB1-8DAE020E5C27}" type="parTrans" cxnId="{A848419C-5B6C-400D-9129-CE6BFCB3EE1F}">
      <dgm:prSet/>
      <dgm:spPr/>
      <dgm:t>
        <a:bodyPr/>
        <a:lstStyle/>
        <a:p>
          <a:endParaRPr lang="en-US"/>
        </a:p>
      </dgm:t>
    </dgm:pt>
    <dgm:pt modelId="{C7B75009-9B22-420D-A912-BFAF6BB0C4C8}" type="sibTrans" cxnId="{A848419C-5B6C-400D-9129-CE6BFCB3EE1F}">
      <dgm:prSet/>
      <dgm:spPr/>
      <dgm:t>
        <a:bodyPr/>
        <a:lstStyle/>
        <a:p>
          <a:endParaRPr lang="en-US"/>
        </a:p>
      </dgm:t>
    </dgm:pt>
    <dgm:pt modelId="{A034C2F5-4A18-4149-B704-FAFEDF25D375}">
      <dgm:prSet phldrT="[Text]"/>
      <dgm:spPr/>
      <dgm:t>
        <a:bodyPr/>
        <a:lstStyle/>
        <a:p>
          <a:r>
            <a:rPr lang="hr-BA" dirty="0"/>
            <a:t>LJEKAR</a:t>
          </a:r>
          <a:endParaRPr lang="en-US" dirty="0"/>
        </a:p>
      </dgm:t>
    </dgm:pt>
    <dgm:pt modelId="{4289AEE8-E62E-47CC-A225-D4AFFA475FEF}" type="parTrans" cxnId="{BDB104E5-DC3C-4A9E-B18B-ADAB4B1A0DBB}">
      <dgm:prSet/>
      <dgm:spPr/>
      <dgm:t>
        <a:bodyPr/>
        <a:lstStyle/>
        <a:p>
          <a:endParaRPr lang="en-US"/>
        </a:p>
      </dgm:t>
    </dgm:pt>
    <dgm:pt modelId="{1A2E5A05-48EB-4EB3-AFB3-85D36E23E6A9}" type="sibTrans" cxnId="{BDB104E5-DC3C-4A9E-B18B-ADAB4B1A0DBB}">
      <dgm:prSet/>
      <dgm:spPr/>
      <dgm:t>
        <a:bodyPr/>
        <a:lstStyle/>
        <a:p>
          <a:endParaRPr lang="en-US"/>
        </a:p>
      </dgm:t>
    </dgm:pt>
    <dgm:pt modelId="{35BA18FB-8D65-4501-9C94-91DD4B1C119F}">
      <dgm:prSet phldrT="[Text]"/>
      <dgm:spPr/>
      <dgm:t>
        <a:bodyPr/>
        <a:lstStyle/>
        <a:p>
          <a:r>
            <a:rPr lang="hr-BA" dirty="0"/>
            <a:t>BIBLIOTEKAR</a:t>
          </a:r>
          <a:endParaRPr lang="en-US" dirty="0"/>
        </a:p>
      </dgm:t>
    </dgm:pt>
    <dgm:pt modelId="{786CF386-CD48-4BC7-8B4E-1DD2BCE6E939}" type="parTrans" cxnId="{2BAE6ABF-1842-48FC-B828-B0A212D95D9B}">
      <dgm:prSet/>
      <dgm:spPr/>
      <dgm:t>
        <a:bodyPr/>
        <a:lstStyle/>
        <a:p>
          <a:endParaRPr lang="en-US"/>
        </a:p>
      </dgm:t>
    </dgm:pt>
    <dgm:pt modelId="{8E087D36-2647-4F3D-A56F-46400C237E5C}" type="sibTrans" cxnId="{2BAE6ABF-1842-48FC-B828-B0A212D95D9B}">
      <dgm:prSet/>
      <dgm:spPr/>
      <dgm:t>
        <a:bodyPr/>
        <a:lstStyle/>
        <a:p>
          <a:endParaRPr lang="en-US"/>
        </a:p>
      </dgm:t>
    </dgm:pt>
    <dgm:pt modelId="{C8337FE4-E319-412E-8D34-6F55ABB928BB}">
      <dgm:prSet phldrT="[Text]"/>
      <dgm:spPr/>
      <dgm:t>
        <a:bodyPr/>
        <a:lstStyle/>
        <a:p>
          <a:r>
            <a:rPr lang="hr-BA" dirty="0"/>
            <a:t>ANTROPOLOG</a:t>
          </a:r>
          <a:endParaRPr lang="en-US" dirty="0"/>
        </a:p>
      </dgm:t>
    </dgm:pt>
    <dgm:pt modelId="{CFFCF695-479F-463C-9C83-52A15B6BBC9A}" type="parTrans" cxnId="{E7CFFC1A-DE0E-415C-BAA5-ECDFF4888A01}">
      <dgm:prSet/>
      <dgm:spPr/>
      <dgm:t>
        <a:bodyPr/>
        <a:lstStyle/>
        <a:p>
          <a:endParaRPr lang="en-US"/>
        </a:p>
      </dgm:t>
    </dgm:pt>
    <dgm:pt modelId="{90FE2607-D3C3-4E67-9969-BC913DB429F1}" type="sibTrans" cxnId="{E7CFFC1A-DE0E-415C-BAA5-ECDFF4888A01}">
      <dgm:prSet/>
      <dgm:spPr/>
      <dgm:t>
        <a:bodyPr/>
        <a:lstStyle/>
        <a:p>
          <a:endParaRPr lang="en-US"/>
        </a:p>
      </dgm:t>
    </dgm:pt>
    <dgm:pt modelId="{C1894410-69DA-464B-82D9-3F4FABC41022}">
      <dgm:prSet phldrT="[Text]"/>
      <dgm:spPr/>
      <dgm:t>
        <a:bodyPr/>
        <a:lstStyle/>
        <a:p>
          <a:r>
            <a:rPr lang="hr-BA" dirty="0"/>
            <a:t>SPORTISTA</a:t>
          </a:r>
          <a:endParaRPr lang="en-US" dirty="0"/>
        </a:p>
      </dgm:t>
    </dgm:pt>
    <dgm:pt modelId="{0841B972-495D-456B-9D68-072DD430AD49}" type="parTrans" cxnId="{0A429E40-2DF0-4716-95DC-3A210BE133BD}">
      <dgm:prSet/>
      <dgm:spPr/>
      <dgm:t>
        <a:bodyPr/>
        <a:lstStyle/>
        <a:p>
          <a:endParaRPr lang="en-US"/>
        </a:p>
      </dgm:t>
    </dgm:pt>
    <dgm:pt modelId="{FBEBAF27-1842-46D1-BE34-0C220EEAFF09}" type="sibTrans" cxnId="{0A429E40-2DF0-4716-95DC-3A210BE133BD}">
      <dgm:prSet/>
      <dgm:spPr/>
      <dgm:t>
        <a:bodyPr/>
        <a:lstStyle/>
        <a:p>
          <a:endParaRPr lang="en-US"/>
        </a:p>
      </dgm:t>
    </dgm:pt>
    <dgm:pt modelId="{4C203EBF-5BAB-4C52-B956-D19959ED2261}">
      <dgm:prSet phldrT="[Text]"/>
      <dgm:spPr/>
      <dgm:t>
        <a:bodyPr/>
        <a:lstStyle/>
        <a:p>
          <a:r>
            <a:rPr lang="hr-BA" dirty="0"/>
            <a:t>ISTORIČAR</a:t>
          </a:r>
          <a:endParaRPr lang="en-US" dirty="0"/>
        </a:p>
      </dgm:t>
    </dgm:pt>
    <dgm:pt modelId="{021962AB-40E7-4F6D-8245-1B1DDBF1921A}" type="parTrans" cxnId="{B59C38F8-524C-41BA-B2D6-09374002D4F4}">
      <dgm:prSet/>
      <dgm:spPr/>
      <dgm:t>
        <a:bodyPr/>
        <a:lstStyle/>
        <a:p>
          <a:endParaRPr lang="en-US"/>
        </a:p>
      </dgm:t>
    </dgm:pt>
    <dgm:pt modelId="{FBE4A885-F1D2-4D8A-BBA2-2A4B1C80FABD}" type="sibTrans" cxnId="{B59C38F8-524C-41BA-B2D6-09374002D4F4}">
      <dgm:prSet/>
      <dgm:spPr/>
      <dgm:t>
        <a:bodyPr/>
        <a:lstStyle/>
        <a:p>
          <a:endParaRPr lang="en-US"/>
        </a:p>
      </dgm:t>
    </dgm:pt>
    <dgm:pt modelId="{8F29091B-5E3C-4933-B2D5-82167B906553}">
      <dgm:prSet phldrT="[Text]"/>
      <dgm:spPr/>
      <dgm:t>
        <a:bodyPr/>
        <a:lstStyle/>
        <a:p>
          <a:r>
            <a:rPr lang="hr-BA" dirty="0"/>
            <a:t>PSIHOLOG</a:t>
          </a:r>
          <a:endParaRPr lang="en-US" dirty="0"/>
        </a:p>
      </dgm:t>
    </dgm:pt>
    <dgm:pt modelId="{B9F8D946-88D8-44A5-8224-5FB31D0B9954}" type="parTrans" cxnId="{13F835EE-AC54-4DB7-97D1-246DC8CD7121}">
      <dgm:prSet/>
      <dgm:spPr/>
      <dgm:t>
        <a:bodyPr/>
        <a:lstStyle/>
        <a:p>
          <a:endParaRPr lang="en-US"/>
        </a:p>
      </dgm:t>
    </dgm:pt>
    <dgm:pt modelId="{6DD363B7-4279-4029-9D6E-C03E5D9FBDB3}" type="sibTrans" cxnId="{13F835EE-AC54-4DB7-97D1-246DC8CD7121}">
      <dgm:prSet/>
      <dgm:spPr/>
      <dgm:t>
        <a:bodyPr/>
        <a:lstStyle/>
        <a:p>
          <a:endParaRPr lang="en-US"/>
        </a:p>
      </dgm:t>
    </dgm:pt>
    <dgm:pt modelId="{1730BE5B-5388-42B4-9E33-B786499FCDC7}" type="pres">
      <dgm:prSet presAssocID="{083B5FA3-D716-4C52-83E8-ED1FFB09BCF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1930831F-CFA0-46EA-ADF1-032457D57ADD}" type="pres">
      <dgm:prSet presAssocID="{53FE5727-95BF-46EE-A03C-AFC1FF766086}" presName="Parent" presStyleLbl="node0" presStyleIdx="0" presStyleCnt="1">
        <dgm:presLayoutVars>
          <dgm:chMax val="6"/>
          <dgm:chPref val="6"/>
        </dgm:presLayoutVars>
      </dgm:prSet>
      <dgm:spPr/>
    </dgm:pt>
    <dgm:pt modelId="{F23D8C81-DA98-4575-9F6A-8BE88D020E65}" type="pres">
      <dgm:prSet presAssocID="{A034C2F5-4A18-4149-B704-FAFEDF25D375}" presName="Accent1" presStyleCnt="0"/>
      <dgm:spPr/>
    </dgm:pt>
    <dgm:pt modelId="{ACCE8643-097F-4089-84E1-86D5931E9ACB}" type="pres">
      <dgm:prSet presAssocID="{A034C2F5-4A18-4149-B704-FAFEDF25D375}" presName="Accent" presStyleLbl="bgShp" presStyleIdx="0" presStyleCnt="6"/>
      <dgm:spPr/>
    </dgm:pt>
    <dgm:pt modelId="{7675F4DE-04F1-487C-A9F4-863F67556FF9}" type="pres">
      <dgm:prSet presAssocID="{A034C2F5-4A18-4149-B704-FAFEDF25D375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E6102F88-61A6-4DB6-B44B-1F9F21B1CAB8}" type="pres">
      <dgm:prSet presAssocID="{35BA18FB-8D65-4501-9C94-91DD4B1C119F}" presName="Accent2" presStyleCnt="0"/>
      <dgm:spPr/>
    </dgm:pt>
    <dgm:pt modelId="{D926B6E8-DED2-4A85-A1B2-A588021A7AFF}" type="pres">
      <dgm:prSet presAssocID="{35BA18FB-8D65-4501-9C94-91DD4B1C119F}" presName="Accent" presStyleLbl="bgShp" presStyleIdx="1" presStyleCnt="6"/>
      <dgm:spPr/>
    </dgm:pt>
    <dgm:pt modelId="{44999575-704F-4F8B-B8F5-5FAF057A6648}" type="pres">
      <dgm:prSet presAssocID="{35BA18FB-8D65-4501-9C94-91DD4B1C119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5F292958-BD5A-4839-B4BE-9A306EE548DE}" type="pres">
      <dgm:prSet presAssocID="{C8337FE4-E319-412E-8D34-6F55ABB928BB}" presName="Accent3" presStyleCnt="0"/>
      <dgm:spPr/>
    </dgm:pt>
    <dgm:pt modelId="{D14BA175-D47E-47BD-A269-3DB82BC150B4}" type="pres">
      <dgm:prSet presAssocID="{C8337FE4-E319-412E-8D34-6F55ABB928BB}" presName="Accent" presStyleLbl="bgShp" presStyleIdx="2" presStyleCnt="6"/>
      <dgm:spPr/>
    </dgm:pt>
    <dgm:pt modelId="{33611321-5274-4336-A4AC-B9750695D499}" type="pres">
      <dgm:prSet presAssocID="{C8337FE4-E319-412E-8D34-6F55ABB928BB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597468B6-7203-4167-B893-5181E88C5BE2}" type="pres">
      <dgm:prSet presAssocID="{C1894410-69DA-464B-82D9-3F4FABC41022}" presName="Accent4" presStyleCnt="0"/>
      <dgm:spPr/>
    </dgm:pt>
    <dgm:pt modelId="{3333EF7B-0CB6-4305-8516-48F77F6125A5}" type="pres">
      <dgm:prSet presAssocID="{C1894410-69DA-464B-82D9-3F4FABC41022}" presName="Accent" presStyleLbl="bgShp" presStyleIdx="3" presStyleCnt="6"/>
      <dgm:spPr/>
    </dgm:pt>
    <dgm:pt modelId="{15CC6FFE-F4E6-40F2-A87B-E4406E8C91CC}" type="pres">
      <dgm:prSet presAssocID="{C1894410-69DA-464B-82D9-3F4FABC41022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45D2438-197F-4B91-AC92-645992C31F5E}" type="pres">
      <dgm:prSet presAssocID="{4C203EBF-5BAB-4C52-B956-D19959ED2261}" presName="Accent5" presStyleCnt="0"/>
      <dgm:spPr/>
    </dgm:pt>
    <dgm:pt modelId="{41DE3998-3F33-4D2E-85DB-B486D74CC003}" type="pres">
      <dgm:prSet presAssocID="{4C203EBF-5BAB-4C52-B956-D19959ED2261}" presName="Accent" presStyleLbl="bgShp" presStyleIdx="4" presStyleCnt="6"/>
      <dgm:spPr/>
    </dgm:pt>
    <dgm:pt modelId="{2118B725-C237-41AC-8E80-E98248EC17FD}" type="pres">
      <dgm:prSet presAssocID="{4C203EBF-5BAB-4C52-B956-D19959ED2261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261C0B61-5844-4EAE-992E-7B1EE0F3AD30}" type="pres">
      <dgm:prSet presAssocID="{8F29091B-5E3C-4933-B2D5-82167B906553}" presName="Accent6" presStyleCnt="0"/>
      <dgm:spPr/>
    </dgm:pt>
    <dgm:pt modelId="{7EA4B3F6-702F-465D-8BF2-6FC951290CF6}" type="pres">
      <dgm:prSet presAssocID="{8F29091B-5E3C-4933-B2D5-82167B906553}" presName="Accent" presStyleLbl="bgShp" presStyleIdx="5" presStyleCnt="6"/>
      <dgm:spPr/>
    </dgm:pt>
    <dgm:pt modelId="{FB166C1E-2BB6-4A9A-B908-3B2A24C107A7}" type="pres">
      <dgm:prSet presAssocID="{8F29091B-5E3C-4933-B2D5-82167B90655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F0097815-AAC6-413E-876C-17632C24668D}" type="presOf" srcId="{8F29091B-5E3C-4933-B2D5-82167B906553}" destId="{FB166C1E-2BB6-4A9A-B908-3B2A24C107A7}" srcOrd="0" destOrd="0" presId="urn:microsoft.com/office/officeart/2011/layout/HexagonRadial"/>
    <dgm:cxn modelId="{E7CFFC1A-DE0E-415C-BAA5-ECDFF4888A01}" srcId="{53FE5727-95BF-46EE-A03C-AFC1FF766086}" destId="{C8337FE4-E319-412E-8D34-6F55ABB928BB}" srcOrd="2" destOrd="0" parTransId="{CFFCF695-479F-463C-9C83-52A15B6BBC9A}" sibTransId="{90FE2607-D3C3-4E67-9969-BC913DB429F1}"/>
    <dgm:cxn modelId="{4808E920-F365-4E9B-8DC1-B67C0573D142}" type="presOf" srcId="{35BA18FB-8D65-4501-9C94-91DD4B1C119F}" destId="{44999575-704F-4F8B-B8F5-5FAF057A6648}" srcOrd="0" destOrd="0" presId="urn:microsoft.com/office/officeart/2011/layout/HexagonRadial"/>
    <dgm:cxn modelId="{0A429E40-2DF0-4716-95DC-3A210BE133BD}" srcId="{53FE5727-95BF-46EE-A03C-AFC1FF766086}" destId="{C1894410-69DA-464B-82D9-3F4FABC41022}" srcOrd="3" destOrd="0" parTransId="{0841B972-495D-456B-9D68-072DD430AD49}" sibTransId="{FBEBAF27-1842-46D1-BE34-0C220EEAFF09}"/>
    <dgm:cxn modelId="{D979DD62-5B48-4F3C-9A69-AB7B964715F0}" type="presOf" srcId="{A034C2F5-4A18-4149-B704-FAFEDF25D375}" destId="{7675F4DE-04F1-487C-A9F4-863F67556FF9}" srcOrd="0" destOrd="0" presId="urn:microsoft.com/office/officeart/2011/layout/HexagonRadial"/>
    <dgm:cxn modelId="{32167970-E926-4A46-ABED-D317EAB83CA3}" type="presOf" srcId="{C1894410-69DA-464B-82D9-3F4FABC41022}" destId="{15CC6FFE-F4E6-40F2-A87B-E4406E8C91CC}" srcOrd="0" destOrd="0" presId="urn:microsoft.com/office/officeart/2011/layout/HexagonRadial"/>
    <dgm:cxn modelId="{B5866B59-ED33-4A97-82B0-1363FD6AFE84}" type="presOf" srcId="{4C203EBF-5BAB-4C52-B956-D19959ED2261}" destId="{2118B725-C237-41AC-8E80-E98248EC17FD}" srcOrd="0" destOrd="0" presId="urn:microsoft.com/office/officeart/2011/layout/HexagonRadial"/>
    <dgm:cxn modelId="{6A6BE47A-4C6C-44C2-AFA7-D097FC698CFF}" type="presOf" srcId="{083B5FA3-D716-4C52-83E8-ED1FFB09BCF4}" destId="{1730BE5B-5388-42B4-9E33-B786499FCDC7}" srcOrd="0" destOrd="0" presId="urn:microsoft.com/office/officeart/2011/layout/HexagonRadial"/>
    <dgm:cxn modelId="{A848419C-5B6C-400D-9129-CE6BFCB3EE1F}" srcId="{083B5FA3-D716-4C52-83E8-ED1FFB09BCF4}" destId="{53FE5727-95BF-46EE-A03C-AFC1FF766086}" srcOrd="0" destOrd="0" parTransId="{5727EC8C-F114-43FB-BDB1-8DAE020E5C27}" sibTransId="{C7B75009-9B22-420D-A912-BFAF6BB0C4C8}"/>
    <dgm:cxn modelId="{AB5D4CA2-2262-4744-A5C4-2619EC892F92}" type="presOf" srcId="{53FE5727-95BF-46EE-A03C-AFC1FF766086}" destId="{1930831F-CFA0-46EA-ADF1-032457D57ADD}" srcOrd="0" destOrd="0" presId="urn:microsoft.com/office/officeart/2011/layout/HexagonRadial"/>
    <dgm:cxn modelId="{968731A4-F4FE-4C5A-A496-645142CBA6C2}" type="presOf" srcId="{C8337FE4-E319-412E-8D34-6F55ABB928BB}" destId="{33611321-5274-4336-A4AC-B9750695D499}" srcOrd="0" destOrd="0" presId="urn:microsoft.com/office/officeart/2011/layout/HexagonRadial"/>
    <dgm:cxn modelId="{2BAE6ABF-1842-48FC-B828-B0A212D95D9B}" srcId="{53FE5727-95BF-46EE-A03C-AFC1FF766086}" destId="{35BA18FB-8D65-4501-9C94-91DD4B1C119F}" srcOrd="1" destOrd="0" parTransId="{786CF386-CD48-4BC7-8B4E-1DD2BCE6E939}" sibTransId="{8E087D36-2647-4F3D-A56F-46400C237E5C}"/>
    <dgm:cxn modelId="{BDB104E5-DC3C-4A9E-B18B-ADAB4B1A0DBB}" srcId="{53FE5727-95BF-46EE-A03C-AFC1FF766086}" destId="{A034C2F5-4A18-4149-B704-FAFEDF25D375}" srcOrd="0" destOrd="0" parTransId="{4289AEE8-E62E-47CC-A225-D4AFFA475FEF}" sibTransId="{1A2E5A05-48EB-4EB3-AFB3-85D36E23E6A9}"/>
    <dgm:cxn modelId="{13F835EE-AC54-4DB7-97D1-246DC8CD7121}" srcId="{53FE5727-95BF-46EE-A03C-AFC1FF766086}" destId="{8F29091B-5E3C-4933-B2D5-82167B906553}" srcOrd="5" destOrd="0" parTransId="{B9F8D946-88D8-44A5-8224-5FB31D0B9954}" sibTransId="{6DD363B7-4279-4029-9D6E-C03E5D9FBDB3}"/>
    <dgm:cxn modelId="{B59C38F8-524C-41BA-B2D6-09374002D4F4}" srcId="{53FE5727-95BF-46EE-A03C-AFC1FF766086}" destId="{4C203EBF-5BAB-4C52-B956-D19959ED2261}" srcOrd="4" destOrd="0" parTransId="{021962AB-40E7-4F6D-8245-1B1DDBF1921A}" sibTransId="{FBE4A885-F1D2-4D8A-BBA2-2A4B1C80FABD}"/>
    <dgm:cxn modelId="{F58B1C0D-926A-4E6A-BE00-BF1CFBF20EC5}" type="presParOf" srcId="{1730BE5B-5388-42B4-9E33-B786499FCDC7}" destId="{1930831F-CFA0-46EA-ADF1-032457D57ADD}" srcOrd="0" destOrd="0" presId="urn:microsoft.com/office/officeart/2011/layout/HexagonRadial"/>
    <dgm:cxn modelId="{23A6A14B-444C-4212-9C45-0FC408A84A32}" type="presParOf" srcId="{1730BE5B-5388-42B4-9E33-B786499FCDC7}" destId="{F23D8C81-DA98-4575-9F6A-8BE88D020E65}" srcOrd="1" destOrd="0" presId="urn:microsoft.com/office/officeart/2011/layout/HexagonRadial"/>
    <dgm:cxn modelId="{EC26D560-1D9A-42DE-9AC1-D4DFFE22E9AA}" type="presParOf" srcId="{F23D8C81-DA98-4575-9F6A-8BE88D020E65}" destId="{ACCE8643-097F-4089-84E1-86D5931E9ACB}" srcOrd="0" destOrd="0" presId="urn:microsoft.com/office/officeart/2011/layout/HexagonRadial"/>
    <dgm:cxn modelId="{0925FD13-ED37-48FC-BDCE-C186BDD99587}" type="presParOf" srcId="{1730BE5B-5388-42B4-9E33-B786499FCDC7}" destId="{7675F4DE-04F1-487C-A9F4-863F67556FF9}" srcOrd="2" destOrd="0" presId="urn:microsoft.com/office/officeart/2011/layout/HexagonRadial"/>
    <dgm:cxn modelId="{762E98B5-CA1C-4764-9A3A-A975915E19F5}" type="presParOf" srcId="{1730BE5B-5388-42B4-9E33-B786499FCDC7}" destId="{E6102F88-61A6-4DB6-B44B-1F9F21B1CAB8}" srcOrd="3" destOrd="0" presId="urn:microsoft.com/office/officeart/2011/layout/HexagonRadial"/>
    <dgm:cxn modelId="{C29293B3-CA28-4A7D-9C80-F21749636D19}" type="presParOf" srcId="{E6102F88-61A6-4DB6-B44B-1F9F21B1CAB8}" destId="{D926B6E8-DED2-4A85-A1B2-A588021A7AFF}" srcOrd="0" destOrd="0" presId="urn:microsoft.com/office/officeart/2011/layout/HexagonRadial"/>
    <dgm:cxn modelId="{3405BB99-2925-494D-89BB-C4EA4ADC9B8F}" type="presParOf" srcId="{1730BE5B-5388-42B4-9E33-B786499FCDC7}" destId="{44999575-704F-4F8B-B8F5-5FAF057A6648}" srcOrd="4" destOrd="0" presId="urn:microsoft.com/office/officeart/2011/layout/HexagonRadial"/>
    <dgm:cxn modelId="{0AECF3BB-5B21-4BF9-9153-106CACAF16C7}" type="presParOf" srcId="{1730BE5B-5388-42B4-9E33-B786499FCDC7}" destId="{5F292958-BD5A-4839-B4BE-9A306EE548DE}" srcOrd="5" destOrd="0" presId="urn:microsoft.com/office/officeart/2011/layout/HexagonRadial"/>
    <dgm:cxn modelId="{45DC9B2E-DF94-43FF-8C9C-2D009F61EAF9}" type="presParOf" srcId="{5F292958-BD5A-4839-B4BE-9A306EE548DE}" destId="{D14BA175-D47E-47BD-A269-3DB82BC150B4}" srcOrd="0" destOrd="0" presId="urn:microsoft.com/office/officeart/2011/layout/HexagonRadial"/>
    <dgm:cxn modelId="{045D4904-9606-405F-9586-6CAEA989326D}" type="presParOf" srcId="{1730BE5B-5388-42B4-9E33-B786499FCDC7}" destId="{33611321-5274-4336-A4AC-B9750695D499}" srcOrd="6" destOrd="0" presId="urn:microsoft.com/office/officeart/2011/layout/HexagonRadial"/>
    <dgm:cxn modelId="{34675FB1-3BFD-4090-ADF2-2DE42DF6630B}" type="presParOf" srcId="{1730BE5B-5388-42B4-9E33-B786499FCDC7}" destId="{597468B6-7203-4167-B893-5181E88C5BE2}" srcOrd="7" destOrd="0" presId="urn:microsoft.com/office/officeart/2011/layout/HexagonRadial"/>
    <dgm:cxn modelId="{C6FE400F-251E-4168-8073-6AD9B95E51B6}" type="presParOf" srcId="{597468B6-7203-4167-B893-5181E88C5BE2}" destId="{3333EF7B-0CB6-4305-8516-48F77F6125A5}" srcOrd="0" destOrd="0" presId="urn:microsoft.com/office/officeart/2011/layout/HexagonRadial"/>
    <dgm:cxn modelId="{3D970014-BEDD-4BA3-9875-82DE202C02A2}" type="presParOf" srcId="{1730BE5B-5388-42B4-9E33-B786499FCDC7}" destId="{15CC6FFE-F4E6-40F2-A87B-E4406E8C91CC}" srcOrd="8" destOrd="0" presId="urn:microsoft.com/office/officeart/2011/layout/HexagonRadial"/>
    <dgm:cxn modelId="{80177A5C-EF0B-4576-B35E-011B9F1B701A}" type="presParOf" srcId="{1730BE5B-5388-42B4-9E33-B786499FCDC7}" destId="{345D2438-197F-4B91-AC92-645992C31F5E}" srcOrd="9" destOrd="0" presId="urn:microsoft.com/office/officeart/2011/layout/HexagonRadial"/>
    <dgm:cxn modelId="{FB6E6A9E-935F-4DE2-85EA-8C46441D2DB3}" type="presParOf" srcId="{345D2438-197F-4B91-AC92-645992C31F5E}" destId="{41DE3998-3F33-4D2E-85DB-B486D74CC003}" srcOrd="0" destOrd="0" presId="urn:microsoft.com/office/officeart/2011/layout/HexagonRadial"/>
    <dgm:cxn modelId="{48843A39-248C-4E70-8643-4CA61EE70E96}" type="presParOf" srcId="{1730BE5B-5388-42B4-9E33-B786499FCDC7}" destId="{2118B725-C237-41AC-8E80-E98248EC17FD}" srcOrd="10" destOrd="0" presId="urn:microsoft.com/office/officeart/2011/layout/HexagonRadial"/>
    <dgm:cxn modelId="{2892DE9F-9DED-4265-8F8A-95B36B52163D}" type="presParOf" srcId="{1730BE5B-5388-42B4-9E33-B786499FCDC7}" destId="{261C0B61-5844-4EAE-992E-7B1EE0F3AD30}" srcOrd="11" destOrd="0" presId="urn:microsoft.com/office/officeart/2011/layout/HexagonRadial"/>
    <dgm:cxn modelId="{07C3D2B4-423D-4179-BF35-25765F8FECE1}" type="presParOf" srcId="{261C0B61-5844-4EAE-992E-7B1EE0F3AD30}" destId="{7EA4B3F6-702F-465D-8BF2-6FC951290CF6}" srcOrd="0" destOrd="0" presId="urn:microsoft.com/office/officeart/2011/layout/HexagonRadial"/>
    <dgm:cxn modelId="{9332B64C-E1F5-4B5E-A97F-F756A6A9400C}" type="presParOf" srcId="{1730BE5B-5388-42B4-9E33-B786499FCDC7}" destId="{FB166C1E-2BB6-4A9A-B908-3B2A24C107A7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0831F-CFA0-46EA-ADF1-032457D57ADD}">
      <dsp:nvSpPr>
        <dsp:cNvPr id="0" name=""/>
        <dsp:cNvSpPr/>
      </dsp:nvSpPr>
      <dsp:spPr>
        <a:xfrm>
          <a:off x="1974044" y="1403741"/>
          <a:ext cx="1784216" cy="154341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1000" kern="1200" dirty="0"/>
            <a:t>PRIČA</a:t>
          </a:r>
          <a:endParaRPr lang="en-US" sz="1000" kern="1200" dirty="0"/>
        </a:p>
      </dsp:txBody>
      <dsp:txXfrm>
        <a:off x="2269714" y="1659507"/>
        <a:ext cx="1192876" cy="1031887"/>
      </dsp:txXfrm>
    </dsp:sp>
    <dsp:sp modelId="{D926B6E8-DED2-4A85-A1B2-A588021A7AFF}">
      <dsp:nvSpPr>
        <dsp:cNvPr id="0" name=""/>
        <dsp:cNvSpPr/>
      </dsp:nvSpPr>
      <dsp:spPr>
        <a:xfrm>
          <a:off x="3091307" y="665319"/>
          <a:ext cx="673179" cy="5800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75F4DE-04F1-487C-A9F4-863F67556FF9}">
      <dsp:nvSpPr>
        <dsp:cNvPr id="0" name=""/>
        <dsp:cNvSpPr/>
      </dsp:nvSpPr>
      <dsp:spPr>
        <a:xfrm>
          <a:off x="2138396" y="0"/>
          <a:ext cx="1462152" cy="126493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1000" kern="1200" dirty="0"/>
            <a:t>LJEKAR</a:t>
          </a:r>
          <a:endParaRPr lang="en-US" sz="1000" kern="1200" dirty="0"/>
        </a:p>
      </dsp:txBody>
      <dsp:txXfrm>
        <a:off x="2380706" y="209626"/>
        <a:ext cx="977532" cy="845681"/>
      </dsp:txXfrm>
    </dsp:sp>
    <dsp:sp modelId="{D14BA175-D47E-47BD-A269-3DB82BC150B4}">
      <dsp:nvSpPr>
        <dsp:cNvPr id="0" name=""/>
        <dsp:cNvSpPr/>
      </dsp:nvSpPr>
      <dsp:spPr>
        <a:xfrm>
          <a:off x="3876960" y="1749673"/>
          <a:ext cx="673179" cy="5800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999575-704F-4F8B-B8F5-5FAF057A6648}">
      <dsp:nvSpPr>
        <dsp:cNvPr id="0" name=""/>
        <dsp:cNvSpPr/>
      </dsp:nvSpPr>
      <dsp:spPr>
        <a:xfrm>
          <a:off x="3479360" y="778019"/>
          <a:ext cx="1462152" cy="126493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1000" kern="1200" dirty="0"/>
            <a:t>BIBLIOTEKAR</a:t>
          </a:r>
          <a:endParaRPr lang="en-US" sz="1000" kern="1200" dirty="0"/>
        </a:p>
      </dsp:txBody>
      <dsp:txXfrm>
        <a:off x="3721670" y="987645"/>
        <a:ext cx="977532" cy="845681"/>
      </dsp:txXfrm>
    </dsp:sp>
    <dsp:sp modelId="{3333EF7B-0CB6-4305-8516-48F77F6125A5}">
      <dsp:nvSpPr>
        <dsp:cNvPr id="0" name=""/>
        <dsp:cNvSpPr/>
      </dsp:nvSpPr>
      <dsp:spPr>
        <a:xfrm>
          <a:off x="3331194" y="2973704"/>
          <a:ext cx="673179" cy="5800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611321-5274-4336-A4AC-B9750695D499}">
      <dsp:nvSpPr>
        <dsp:cNvPr id="0" name=""/>
        <dsp:cNvSpPr/>
      </dsp:nvSpPr>
      <dsp:spPr>
        <a:xfrm>
          <a:off x="3479360" y="2307514"/>
          <a:ext cx="1462152" cy="126493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1000" kern="1200" dirty="0"/>
            <a:t>ANTROPOLOG</a:t>
          </a:r>
          <a:endParaRPr lang="en-US" sz="1000" kern="1200" dirty="0"/>
        </a:p>
      </dsp:txBody>
      <dsp:txXfrm>
        <a:off x="3721670" y="2517140"/>
        <a:ext cx="977532" cy="845681"/>
      </dsp:txXfrm>
    </dsp:sp>
    <dsp:sp modelId="{41DE3998-3F33-4D2E-85DB-B486D74CC003}">
      <dsp:nvSpPr>
        <dsp:cNvPr id="0" name=""/>
        <dsp:cNvSpPr/>
      </dsp:nvSpPr>
      <dsp:spPr>
        <a:xfrm>
          <a:off x="1977364" y="3100763"/>
          <a:ext cx="673179" cy="5800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CC6FFE-F4E6-40F2-A87B-E4406E8C91CC}">
      <dsp:nvSpPr>
        <dsp:cNvPr id="0" name=""/>
        <dsp:cNvSpPr/>
      </dsp:nvSpPr>
      <dsp:spPr>
        <a:xfrm>
          <a:off x="2138396" y="3086404"/>
          <a:ext cx="1462152" cy="126493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1000" kern="1200" dirty="0"/>
            <a:t>SPORTISTA</a:t>
          </a:r>
          <a:endParaRPr lang="en-US" sz="1000" kern="1200" dirty="0"/>
        </a:p>
      </dsp:txBody>
      <dsp:txXfrm>
        <a:off x="2380706" y="3296030"/>
        <a:ext cx="977532" cy="845681"/>
      </dsp:txXfrm>
    </dsp:sp>
    <dsp:sp modelId="{7EA4B3F6-702F-465D-8BF2-6FC951290CF6}">
      <dsp:nvSpPr>
        <dsp:cNvPr id="0" name=""/>
        <dsp:cNvSpPr/>
      </dsp:nvSpPr>
      <dsp:spPr>
        <a:xfrm>
          <a:off x="1178846" y="2016845"/>
          <a:ext cx="673179" cy="5800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18B725-C237-41AC-8E80-E98248EC17FD}">
      <dsp:nvSpPr>
        <dsp:cNvPr id="0" name=""/>
        <dsp:cNvSpPr/>
      </dsp:nvSpPr>
      <dsp:spPr>
        <a:xfrm>
          <a:off x="791207" y="2308384"/>
          <a:ext cx="1462152" cy="126493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1000" kern="1200" dirty="0"/>
            <a:t>ISTORIČAR</a:t>
          </a:r>
          <a:endParaRPr lang="en-US" sz="1000" kern="1200" dirty="0"/>
        </a:p>
      </dsp:txBody>
      <dsp:txXfrm>
        <a:off x="1033517" y="2518010"/>
        <a:ext cx="977532" cy="845681"/>
      </dsp:txXfrm>
    </dsp:sp>
    <dsp:sp modelId="{FB166C1E-2BB6-4A9A-B908-3B2A24C107A7}">
      <dsp:nvSpPr>
        <dsp:cNvPr id="0" name=""/>
        <dsp:cNvSpPr/>
      </dsp:nvSpPr>
      <dsp:spPr>
        <a:xfrm>
          <a:off x="791207" y="776278"/>
          <a:ext cx="1462152" cy="126493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1000" kern="1200" dirty="0"/>
            <a:t>PSIHOLOG</a:t>
          </a:r>
          <a:endParaRPr lang="en-US" sz="1000" kern="1200" dirty="0"/>
        </a:p>
      </dsp:txBody>
      <dsp:txXfrm>
        <a:off x="1033517" y="985904"/>
        <a:ext cx="977532" cy="845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7CEEE-5209-4817-B35A-983B270029A3}" type="datetimeFigureOut">
              <a:rPr lang="hr-HR" smtClean="0"/>
              <a:pPr/>
              <a:t>10.1.2018.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01C77-BD1A-4C54-B009-58F04BF2DE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5560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Osobe sa invaliditetom i poticajno okruženje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Saša Madacki</a:t>
            </a:r>
          </a:p>
          <a:p>
            <a:r>
              <a:rPr lang="hr-HR" dirty="0"/>
              <a:t>Univerzitet u Sarajevu, član LNSS Tima</a:t>
            </a:r>
          </a:p>
        </p:txBody>
      </p:sp>
    </p:spTree>
    <p:extLst>
      <p:ext uri="{BB962C8B-B14F-4D97-AF65-F5344CB8AC3E}">
        <p14:creationId xmlns:p14="http://schemas.microsoft.com/office/powerpoint/2010/main" val="2690980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7080A-E8CB-4145-9C94-D21FA658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C43AC-9784-4EBC-9435-D87782D2A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sz="2400" dirty="0"/>
              <a:t>Nedostatak podrške zajednice da omogući osobama s onesposobljenjem da žive samostalno često njih i njihove obitelji ostavlja s malim brojem opcija. </a:t>
            </a:r>
            <a:r>
              <a:rPr lang="hr-BA" sz="2400" b="1" dirty="0"/>
              <a:t>Rezultat je stvaranje beskrajnog i skupog kruga ovisnosti koji će nepotrebno otežati obitelji i zajednici koji se brinu za osobe s onesposobljenjem, a zapravo ovi pojedinci su sposobni živjeti daleko više samostalan život</a:t>
            </a:r>
            <a:r>
              <a:rPr lang="hr-BA" sz="2400" dirty="0"/>
              <a:t>. (D.Vasilj)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147462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ASK, Belkin</a:t>
            </a:r>
          </a:p>
        </p:txBody>
      </p:sp>
      <p:sp>
        <p:nvSpPr>
          <p:cNvPr id="1228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altLang="sr-Latn-RS"/>
              <a:t>Belkin uključuje i termin </a:t>
            </a:r>
            <a:r>
              <a:rPr lang="hr-HR" altLang="sr-Latn-RS" i="1"/>
              <a:t>Anomalous States of Knowledge</a:t>
            </a:r>
            <a:r>
              <a:rPr lang="hr-HR" altLang="sr-Latn-RS"/>
              <a:t> (ASK) u objašnjavanju nastanka informacijske potrebe. </a:t>
            </a:r>
          </a:p>
          <a:p>
            <a:r>
              <a:rPr lang="hr-HR" altLang="sr-Latn-RS"/>
              <a:t>U ovom konceptu informacijska potreba nastaje kada se čovjek (</a:t>
            </a:r>
            <a:r>
              <a:rPr lang="hr-HR" altLang="sr-Latn-RS" i="1"/>
              <a:t>human individual</a:t>
            </a:r>
            <a:r>
              <a:rPr lang="hr-HR" altLang="sr-Latn-RS"/>
              <a:t>) susreće se ASK-om, </a:t>
            </a:r>
            <a:r>
              <a:rPr lang="hr-HR" altLang="sr-Latn-RS" i="1"/>
              <a:t>gdje je ASK situacija u kojoj korisnik shvata (realizes) da postoji anomalija u njegovom stanju znanja u odnosu na problem sa kojim se suočava</a:t>
            </a:r>
            <a:r>
              <a:rPr lang="hr-HR" altLang="sr-Latn-RS"/>
              <a:t> (Belkin, 1980)</a:t>
            </a:r>
          </a:p>
        </p:txBody>
      </p:sp>
    </p:spTree>
    <p:extLst>
      <p:ext uri="{BB962C8B-B14F-4D97-AF65-F5344CB8AC3E}">
        <p14:creationId xmlns:p14="http://schemas.microsoft.com/office/powerpoint/2010/main" val="930345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952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/>
          </a:p>
        </p:txBody>
      </p:sp>
      <p:pic>
        <p:nvPicPr>
          <p:cNvPr id="95236" name="Picture 4" descr="figure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309564"/>
            <a:ext cx="7235825" cy="654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2187576" y="6400800"/>
            <a:ext cx="19688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/>
              <a:t>Ingwersen, 1996</a:t>
            </a:r>
          </a:p>
        </p:txBody>
      </p:sp>
    </p:spTree>
    <p:extLst>
      <p:ext uri="{BB962C8B-B14F-4D97-AF65-F5344CB8AC3E}">
        <p14:creationId xmlns:p14="http://schemas.microsoft.com/office/powerpoint/2010/main" val="825595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533400"/>
            <a:ext cx="8961004" cy="5549900"/>
          </a:xfrm>
        </p:spPr>
      </p:pic>
    </p:spTree>
    <p:extLst>
      <p:ext uri="{BB962C8B-B14F-4D97-AF65-F5344CB8AC3E}">
        <p14:creationId xmlns:p14="http://schemas.microsoft.com/office/powerpoint/2010/main" val="2541456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Tri međuovisna koncepta</a:t>
            </a:r>
          </a:p>
        </p:txBody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altLang="sr-Latn-RS" b="1" i="1"/>
              <a:t>kognitivni </a:t>
            </a:r>
            <a:r>
              <a:rPr lang="hr-HR" altLang="sr-Latn-RS" sz="1600" b="1" i="1"/>
              <a:t>(da saznaju)</a:t>
            </a:r>
          </a:p>
          <a:p>
            <a:r>
              <a:rPr lang="hr-HR" altLang="sr-Latn-RS" b="1" i="1"/>
              <a:t>emotivni </a:t>
            </a:r>
            <a:r>
              <a:rPr lang="hr-HR" altLang="sr-Latn-RS" sz="1600" b="1" i="1"/>
              <a:t>(biblioteka predstavlja podršku, sigurno mjesto, izazov, osjećaj pripadnosti i sigurnosti</a:t>
            </a:r>
            <a:r>
              <a:rPr lang="hr-HR" altLang="sr-Latn-RS" sz="1600"/>
              <a:t> </a:t>
            </a:r>
            <a:endParaRPr lang="hr-HR" altLang="sr-Latn-RS" sz="1600" b="1" i="1"/>
          </a:p>
          <a:p>
            <a:r>
              <a:rPr lang="hr-HR" altLang="sr-Latn-RS" b="1" i="1"/>
              <a:t>socijalni</a:t>
            </a:r>
            <a:r>
              <a:rPr lang="hr-HR" altLang="sr-Latn-RS"/>
              <a:t> </a:t>
            </a:r>
            <a:r>
              <a:rPr lang="hr-HR" altLang="sr-Latn-RS" sz="1600" b="1" i="1"/>
              <a:t>(mjesto susretanja, interaktivne razmjene i druženja)</a:t>
            </a:r>
            <a:r>
              <a:rPr lang="hr-HR" altLang="sr-Latn-R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593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3241B-269F-45DF-BD37-BEC20066B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Važnost narativa...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2EEA3-3ECF-4CA2-9D53-B9A5528CE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/>
              <a:t>Narativi nisu zapisi onoga što se zaista desilo, već predstavljaju sistem davanja smisla haotičnoj masi percepcija i iskustava jednog života (Josselson 1995, 33). </a:t>
            </a:r>
            <a:r>
              <a:rPr lang="hr-HR" dirty="0"/>
              <a:t>Kao što Polkinghorne (u Harrison 2008, xlii) i Spance (u Bar-On 1995) tvrde, narativne istine nisu isto što i historijske istine, ali nisu ni manje bitne jer nam pokazuju što životni događaji znače ljudima i iskustva koja oni imaju. Stoga pronalazak ‘netačnog’ u pričama nije razlog za diskreditiranje priča, već upravo ‘simptom’ - povod za intenzivniji ulazak u dijalog sa pojedinačnim sistemom davanja značenja proživljenim događajima. </a:t>
            </a:r>
            <a:endParaRPr lang="hr-BA" dirty="0"/>
          </a:p>
          <a:p>
            <a:r>
              <a:rPr lang="hr-HR" dirty="0"/>
              <a:t>Douglass također smatra da se ne trebamo zamarati netačnostima, jer je vrijednost takvih svjedočenja u duplom efektu: njenoj sposobnosti da prenese efekt situacije, prekidajući liniju između istorijskog dokaza i poetskih istina, i na bazi toga, sposobnosti svjedočenja da proizvede neku političku promjenu (Douglass 2003, 73).</a:t>
            </a:r>
            <a:endParaRPr lang="hr-BA" dirty="0"/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311913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raditi?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Pokretanje i održavanje djelotvornih kampanja podizanja svijesti javnosti osmišljenih tako da:</a:t>
            </a:r>
          </a:p>
          <a:p>
            <a:r>
              <a:rPr lang="hr-HR" dirty="0"/>
              <a:t>(i) potiču spremnost prihvaćanja prava osoba s invaliditetom; </a:t>
            </a:r>
          </a:p>
          <a:p>
            <a:r>
              <a:rPr lang="hr-HR" dirty="0"/>
              <a:t>(ii) promoviraju pozitivno gledanje na osobe s invaliditetom i eći stupanj društvene svijesti o osobama s invaliditetom; </a:t>
            </a:r>
          </a:p>
          <a:p>
            <a:r>
              <a:rPr lang="hr-HR" dirty="0"/>
              <a:t>(iii) promoviraju priznavanje vještina, zasluga, sposobnosti i doprinosa osoba s invaliditetom a radnom mjestu i tržištu rada; </a:t>
            </a:r>
          </a:p>
        </p:txBody>
      </p:sp>
    </p:spTree>
    <p:extLst>
      <p:ext uri="{BB962C8B-B14F-4D97-AF65-F5344CB8AC3E}">
        <p14:creationId xmlns:p14="http://schemas.microsoft.com/office/powerpoint/2010/main" val="2579894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SLUŠATI ( A NE ČUTI) – UĆI U TUĐE CIPELE – RAZUMJETI - RADITI</a:t>
            </a:r>
          </a:p>
        </p:txBody>
      </p:sp>
    </p:spTree>
    <p:extLst>
      <p:ext uri="{BB962C8B-B14F-4D97-AF65-F5344CB8AC3E}">
        <p14:creationId xmlns:p14="http://schemas.microsoft.com/office/powerpoint/2010/main" val="2733449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Disability is a matter of perception. If you can do just one thing well, you're needed by someone. </a:t>
            </a:r>
            <a:endParaRPr lang="hr-HR" sz="3200" dirty="0"/>
          </a:p>
          <a:p>
            <a:pPr lvl="4" algn="r"/>
            <a:r>
              <a:rPr lang="en-US" dirty="0"/>
              <a:t>Martina Navratilova</a:t>
            </a:r>
            <a:br>
              <a:rPr lang="en-US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39013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Uvodne postavke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29100"/>
          </a:xfrm>
        </p:spPr>
        <p:txBody>
          <a:bodyPr>
            <a:normAutofit/>
          </a:bodyPr>
          <a:lstStyle/>
          <a:p>
            <a:r>
              <a:rPr lang="hr-HR" dirty="0"/>
              <a:t>Budući da je Bosna i Hercegovina potpisnica Konvencije Ujedinjenih nacija o pravima osoba sa invaliditetom, postoji snažna potreba da odrebde ove Konvencije u bibliotečkom okruženju omoguće ravnopravan pristup materijalima za učenje. </a:t>
            </a:r>
          </a:p>
          <a:p>
            <a:r>
              <a:rPr lang="hr-HR" dirty="0"/>
              <a:t>Svrhovitost ove akcije zasniva se na preambuli Konvencije uvažavajući da je invalidnost koncept koji se razvija i da je invalidnost rezultat interakcije između osoba sa oštećenjem i barijerama (stavovi i okolina) koje ometaju njihovo puno i efikasno učešće u društvu na ravnopravnoj osnovi sa drugima . </a:t>
            </a:r>
          </a:p>
          <a:p>
            <a:r>
              <a:rPr lang="hr-HR" dirty="0"/>
              <a:t>Zbog toga sve usluge koje nude biblioteka i njeno osoblje trebalo bi da budu prilagođene potrebama ove ugrožene grupe njegujući princip antidiskriminacije - naglašavajući da je diskriminacija bilo koje osobe na osnovu invaliditeta kršenje urođenog dostojanstva i vrijednosti ljudske osobe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53957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Kultura je osnov...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Kultura, koja se materijalizira kao rezultat interakcije čovjek-okoliš (Triandis, 2007), odnosi se na zajedničke atribute, sustave vjerovanja i orijentacije vrijednosti koje zajednička skupina ljudi ima i koji utječu na njihove običaje, norme, prakse, društvene institucije , psihološke procese i organizacije (APA, 2003; DHHS, 2001; Fiske, Kitayama, Markus i Nisbett, 1998).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98846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3ADF6-510E-46D9-BC0C-882E009A1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Interdisciplinarnost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56277BB-F6A9-4553-9A1F-564E0429A51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573272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17FCBB3-D187-407C-95D1-3DAF1F465DD2}"/>
              </a:ext>
            </a:extLst>
          </p:cNvPr>
          <p:cNvSpPr txBox="1"/>
          <p:nvPr/>
        </p:nvSpPr>
        <p:spPr>
          <a:xfrm>
            <a:off x="7315200" y="2286000"/>
            <a:ext cx="302493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BA" dirty="0"/>
              <a:t>ZATVORENI SISTEM</a:t>
            </a:r>
            <a:br>
              <a:rPr lang="hr-BA" dirty="0"/>
            </a:br>
            <a:r>
              <a:rPr lang="hr-BA" dirty="0"/>
              <a:t>OTVORENI SISTEM</a:t>
            </a:r>
          </a:p>
          <a:p>
            <a:endParaRPr lang="hr-BA" dirty="0"/>
          </a:p>
          <a:p>
            <a:r>
              <a:rPr lang="hr-BA" dirty="0"/>
              <a:t>PUKOTINE (PRELOMNE TAČKE)</a:t>
            </a:r>
          </a:p>
          <a:p>
            <a:endParaRPr lang="hr-BA" dirty="0"/>
          </a:p>
          <a:p>
            <a:endParaRPr lang="hr-BA" dirty="0"/>
          </a:p>
          <a:p>
            <a:r>
              <a:rPr lang="hr-BA" dirty="0"/>
              <a:t>Konzilijarnost</a:t>
            </a:r>
          </a:p>
          <a:p>
            <a:endParaRPr lang="hr-BA" dirty="0"/>
          </a:p>
          <a:p>
            <a:r>
              <a:rPr lang="hr-BA" dirty="0"/>
              <a:t>Ne sam Safete!</a:t>
            </a:r>
          </a:p>
        </p:txBody>
      </p:sp>
    </p:spTree>
    <p:extLst>
      <p:ext uri="{BB962C8B-B14F-4D97-AF65-F5344CB8AC3E}">
        <p14:creationId xmlns:p14="http://schemas.microsoft.com/office/powerpoint/2010/main" val="63685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Nužne akcije u bibliotečkom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Razumijevanje položaja osoba sa invaliditetom u zajednicama koje opslužuju biblioteke i bibliotekari u terminima:</a:t>
            </a:r>
          </a:p>
          <a:p>
            <a:pPr lvl="1"/>
            <a:r>
              <a:rPr lang="hr-HR" dirty="0"/>
              <a:t>objašnjavanja fizičkog pristupa</a:t>
            </a:r>
          </a:p>
          <a:p>
            <a:pPr lvl="1"/>
            <a:r>
              <a:rPr lang="hr-HR" dirty="0"/>
              <a:t>formata medija za osobe sa invaliditetom</a:t>
            </a:r>
          </a:p>
          <a:p>
            <a:pPr lvl="1"/>
            <a:r>
              <a:rPr lang="hr-HR" dirty="0"/>
              <a:t>komunikacije sa osobama sa invaliditetom</a:t>
            </a:r>
          </a:p>
          <a:p>
            <a:pPr lvl="1"/>
            <a:r>
              <a:rPr lang="hr-HR" dirty="0"/>
              <a:t>Infrastrukturnih pitanja (pristup biblioteci, zbirkama biblioteka i bibliotekama u virtuelnim okruženjima)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7452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Invaliditet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Intelektualna invalidnost može značiti poteškoće u komunikaciji, učenju i zadržavanju informacija. Oni uključuju Downov sindrom, Fragile X sindrom, Prader-Willi sindrom i razvojna odlaganja.</a:t>
            </a:r>
          </a:p>
          <a:p>
            <a:r>
              <a:rPr lang="hr-HR" dirty="0"/>
              <a:t>Fizička invalidnost može uticati, bilo privremeno ili trajno, na fizičku sposobnost i / ili pokretljivost osobe. Oni uključuju MS, cerebralnu paralizu, spina bifidu, povrede mozga ili kičmene moždine, epilepsiju i mišićnu distrofiju.</a:t>
            </a:r>
          </a:p>
          <a:p>
            <a:r>
              <a:rPr lang="hr-HR" dirty="0"/>
              <a:t>Senzorne invalidnosti utiču na jedno ili više čula; vida, sluha, mirisa, dodira, ukusa ili prostorne svesti. Oni uključuju autizam, slepilo i gubitak sluha.</a:t>
            </a:r>
          </a:p>
          <a:p>
            <a:r>
              <a:rPr lang="hr-HR" dirty="0"/>
              <a:t>Mentalna bolest utiče na razmišljanje, emocionalno stanje i ponašanje. Oni uključuju bipolarnu, depresivnu, šizofreniju i poremećaje u ishrani.</a:t>
            </a:r>
          </a:p>
        </p:txBody>
      </p:sp>
    </p:spTree>
    <p:extLst>
      <p:ext uri="{BB962C8B-B14F-4D97-AF65-F5344CB8AC3E}">
        <p14:creationId xmlns:p14="http://schemas.microsoft.com/office/powerpoint/2010/main" val="1050423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Oblici invaliditeta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32300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Invaliditet tradicionalno percipiran ...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Autizam</a:t>
            </a:r>
          </a:p>
          <a:p>
            <a:r>
              <a:rPr lang="hr-HR" dirty="0"/>
              <a:t>Hronična bolest</a:t>
            </a:r>
          </a:p>
          <a:p>
            <a:r>
              <a:rPr lang="hr-HR" dirty="0"/>
              <a:t>Gubitak sluha i gluvoća</a:t>
            </a:r>
          </a:p>
          <a:p>
            <a:r>
              <a:rPr lang="hr-HR" dirty="0"/>
              <a:t>Intelektualna nesposobnost</a:t>
            </a:r>
          </a:p>
          <a:p>
            <a:r>
              <a:rPr lang="hr-HR" dirty="0"/>
              <a:t>Poremećaji u učeju</a:t>
            </a:r>
          </a:p>
          <a:p>
            <a:r>
              <a:rPr lang="hr-HR" dirty="0"/>
              <a:t>Gubitak memorije</a:t>
            </a:r>
          </a:p>
          <a:p>
            <a:r>
              <a:rPr lang="hr-HR" dirty="0"/>
              <a:t>Mentalno zdravlje</a:t>
            </a:r>
          </a:p>
          <a:p>
            <a:r>
              <a:rPr lang="hr-HR" dirty="0"/>
              <a:t>Fizička invalidnost</a:t>
            </a:r>
          </a:p>
          <a:p>
            <a:r>
              <a:rPr lang="hr-HR" dirty="0"/>
              <a:t>Govor i jezički poremećaji</a:t>
            </a:r>
          </a:p>
          <a:p>
            <a:r>
              <a:rPr lang="hr-HR" dirty="0"/>
              <a:t>Gubitak vida i sljepilo</a:t>
            </a:r>
          </a:p>
        </p:txBody>
      </p:sp>
    </p:spTree>
    <p:extLst>
      <p:ext uri="{BB962C8B-B14F-4D97-AF65-F5344CB8AC3E}">
        <p14:creationId xmlns:p14="http://schemas.microsoft.com/office/powerpoint/2010/main" val="1472853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Predrasuda/e</a:t>
            </a:r>
            <a:endParaRPr lang="en-US" altLang="sr-Latn-R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altLang="sr-Latn-RS" dirty="0"/>
              <a:t>Stavovi ili mišljenja o nekim idejama, ljudima ili grupama ljudi, koji su češće negativni nego pozitivni, a stvoreni su prije ili mimo posjedovanja objektivnih podataka o predmetu stava</a:t>
            </a:r>
          </a:p>
          <a:p>
            <a:r>
              <a:rPr lang="bs-Latn-BA" dirty="0"/>
              <a:t>Neprijateljski ili negativan stav prema pripadnicima prepoznatljive grupe ljudi, koji se zasniva isključivo na njihovu članstvu u toj grupi. </a:t>
            </a:r>
          </a:p>
          <a:p>
            <a:endParaRPr lang="hr-HR" altLang="sr-Latn-RS" dirty="0"/>
          </a:p>
          <a:p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220703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Stigma...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 savremenom kontekstu stigmatizacija je društveni proces etiketiranja i izopštavanja svih onih grupa, i pojedinaca kao njihovih pripadnika, koje se razlikuju od „normalnosti“ većine u svom društvenom okruženju, a gde upravo ta sredina diktira pojam društvene prihvatljivosti, bilo da je u pitanju etnička, moralna ili bilo koja druga različitost. </a:t>
            </a:r>
          </a:p>
          <a:p>
            <a:r>
              <a:rPr lang="hr-HR" dirty="0"/>
              <a:t>Prepreka je i u problemu informisanosti, pre svega zato što samo mali broj ljudi zna da je riječ o bolesti, i to bolesti pojedinca, porodice i društva, a ne unapred predodređena sudbina nekoga ko je po svojoj prirodi devijantan. Sve te predrasude u znatnoj meri otežavaju proces resocijalizacije, bilo da je u pitanju zaposlenje, pronalaženje partnera i dr.       </a:t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9891539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</TotalTime>
  <Words>1037</Words>
  <Application>Microsoft Office PowerPoint</Application>
  <PresentationFormat>Widescreen</PresentationFormat>
  <Paragraphs>75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Wisp</vt:lpstr>
      <vt:lpstr>Osobe sa invaliditetom i poticajno okruženje</vt:lpstr>
      <vt:lpstr>Uvodne postavke</vt:lpstr>
      <vt:lpstr>Kultura je osnov...</vt:lpstr>
      <vt:lpstr>Interdisciplinarnost</vt:lpstr>
      <vt:lpstr>Nužne akcije u bibliotečkom okruženju</vt:lpstr>
      <vt:lpstr>Invaliditet</vt:lpstr>
      <vt:lpstr>Oblici invaliditeta</vt:lpstr>
      <vt:lpstr>Predrasuda/e</vt:lpstr>
      <vt:lpstr>Stigma...</vt:lpstr>
      <vt:lpstr>PowerPoint Presentation</vt:lpstr>
      <vt:lpstr>ASK, Belkin</vt:lpstr>
      <vt:lpstr>PowerPoint Presentation</vt:lpstr>
      <vt:lpstr>PowerPoint Presentation</vt:lpstr>
      <vt:lpstr>Tri međuovisna koncepta</vt:lpstr>
      <vt:lpstr>Važnost narativa...</vt:lpstr>
      <vt:lpstr>Kako raditi?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Osobe sa invaliditetom i poticajno okruženje</dc:title>
  <dc:creator>Redaktor</dc:creator>
  <cp:lastModifiedBy>Angela Repanovici</cp:lastModifiedBy>
  <cp:revision>9</cp:revision>
  <cp:lastPrinted>2017-12-18T09:43:04Z</cp:lastPrinted>
  <dcterms:created xsi:type="dcterms:W3CDTF">2017-12-18T08:35:41Z</dcterms:created>
  <dcterms:modified xsi:type="dcterms:W3CDTF">2018-01-10T06:45:34Z</dcterms:modified>
</cp:coreProperties>
</file>